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8"/>
  </p:notesMasterIdLst>
  <p:sldIdLst>
    <p:sldId id="261" r:id="rId2"/>
    <p:sldId id="266" r:id="rId3"/>
    <p:sldId id="267" r:id="rId4"/>
    <p:sldId id="262" r:id="rId5"/>
    <p:sldId id="263" r:id="rId6"/>
    <p:sldId id="270" r:id="rId7"/>
  </p:sldIdLst>
  <p:sldSz cx="7775575" cy="10907713"/>
  <p:notesSz cx="6807200" cy="9939338"/>
  <p:defaultTextStyle>
    <a:defPPr>
      <a:defRPr lang="ja-JP"/>
    </a:defPPr>
    <a:lvl1pPr algn="l" defTabSz="1017588" rtl="0" fontAlgn="base">
      <a:spcBef>
        <a:spcPct val="0"/>
      </a:spcBef>
      <a:spcAft>
        <a:spcPct val="0"/>
      </a:spcAft>
      <a:defRPr kumimoji="1" sz="2000" kern="1200">
        <a:solidFill>
          <a:schemeClr val="tx1"/>
        </a:solidFill>
        <a:latin typeface="Arial" charset="0"/>
        <a:ea typeface="ＭＳ Ｐゴシック" charset="-128"/>
        <a:cs typeface="+mn-cs"/>
      </a:defRPr>
    </a:lvl1pPr>
    <a:lvl2pPr marL="508000" indent="-50800" algn="l" defTabSz="1017588" rtl="0" fontAlgn="base">
      <a:spcBef>
        <a:spcPct val="0"/>
      </a:spcBef>
      <a:spcAft>
        <a:spcPct val="0"/>
      </a:spcAft>
      <a:defRPr kumimoji="1" sz="2000" kern="1200">
        <a:solidFill>
          <a:schemeClr val="tx1"/>
        </a:solidFill>
        <a:latin typeface="Arial" charset="0"/>
        <a:ea typeface="ＭＳ Ｐゴシック" charset="-128"/>
        <a:cs typeface="+mn-cs"/>
      </a:defRPr>
    </a:lvl2pPr>
    <a:lvl3pPr marL="1017588" indent="-103188" algn="l" defTabSz="1017588" rtl="0" fontAlgn="base">
      <a:spcBef>
        <a:spcPct val="0"/>
      </a:spcBef>
      <a:spcAft>
        <a:spcPct val="0"/>
      </a:spcAft>
      <a:defRPr kumimoji="1" sz="2000" kern="1200">
        <a:solidFill>
          <a:schemeClr val="tx1"/>
        </a:solidFill>
        <a:latin typeface="Arial" charset="0"/>
        <a:ea typeface="ＭＳ Ｐゴシック" charset="-128"/>
        <a:cs typeface="+mn-cs"/>
      </a:defRPr>
    </a:lvl3pPr>
    <a:lvl4pPr marL="1527175" indent="-155575" algn="l" defTabSz="1017588" rtl="0" fontAlgn="base">
      <a:spcBef>
        <a:spcPct val="0"/>
      </a:spcBef>
      <a:spcAft>
        <a:spcPct val="0"/>
      </a:spcAft>
      <a:defRPr kumimoji="1" sz="2000" kern="1200">
        <a:solidFill>
          <a:schemeClr val="tx1"/>
        </a:solidFill>
        <a:latin typeface="Arial" charset="0"/>
        <a:ea typeface="ＭＳ Ｐゴシック" charset="-128"/>
        <a:cs typeface="+mn-cs"/>
      </a:defRPr>
    </a:lvl4pPr>
    <a:lvl5pPr marL="2036763" indent="-207963" algn="l" defTabSz="1017588"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66"/>
    <a:srgbClr val="FF3300"/>
    <a:srgbClr val="FFCC66"/>
    <a:srgbClr val="006934"/>
    <a:srgbClr val="E84572"/>
    <a:srgbClr val="CD5D00"/>
    <a:srgbClr val="005BAC"/>
    <a:srgbClr val="FFCC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3" autoAdjust="0"/>
    <p:restoredTop sz="94660"/>
  </p:normalViewPr>
  <p:slideViewPr>
    <p:cSldViewPr snapToGrid="0">
      <p:cViewPr>
        <p:scale>
          <a:sx n="75" d="100"/>
          <a:sy n="75" d="100"/>
        </p:scale>
        <p:origin x="-1284" y="84"/>
      </p:cViewPr>
      <p:guideLst>
        <p:guide orient="horz" pos="3435"/>
        <p:guide pos="244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DE4F6-5BCD-4799-846E-5E3C624EA5F8}" type="doc">
      <dgm:prSet loTypeId="urn:microsoft.com/office/officeart/2005/8/layout/vProcess5" loCatId="process" qsTypeId="urn:microsoft.com/office/officeart/2005/8/quickstyle/simple2" qsCatId="simple" csTypeId="urn:microsoft.com/office/officeart/2005/8/colors/colorful4" csCatId="colorful" phldr="1"/>
      <dgm:spPr/>
      <dgm:t>
        <a:bodyPr/>
        <a:lstStyle/>
        <a:p>
          <a:endParaRPr kumimoji="1" lang="ja-JP" altLang="en-US"/>
        </a:p>
      </dgm:t>
    </dgm:pt>
    <dgm:pt modelId="{F8047E38-CA62-4FBF-BC26-AC347105095F}">
      <dgm:prSet phldrT="[テキスト]"/>
      <dgm:spPr/>
      <dgm:t>
        <a:bodyPr/>
        <a:lstStyle/>
        <a:p>
          <a:r>
            <a:rPr kumimoji="1" lang="ja-JP" altLang="en-US" dirty="0" smtClean="0"/>
            <a:t>①お気軽にお問い合わせ下さい</a:t>
          </a:r>
          <a:endParaRPr kumimoji="1" lang="ja-JP" altLang="en-US" dirty="0"/>
        </a:p>
      </dgm:t>
    </dgm:pt>
    <dgm:pt modelId="{F68EB4B4-491B-481B-B6CD-D695731341B6}" type="parTrans" cxnId="{9FC79171-96AE-419C-97CB-9E5930DA034F}">
      <dgm:prSet/>
      <dgm:spPr/>
      <dgm:t>
        <a:bodyPr/>
        <a:lstStyle/>
        <a:p>
          <a:endParaRPr kumimoji="1" lang="ja-JP" altLang="en-US"/>
        </a:p>
      </dgm:t>
    </dgm:pt>
    <dgm:pt modelId="{EA9EA71A-B067-4BE2-ACE6-C0E6746ACE20}" type="sibTrans" cxnId="{9FC79171-96AE-419C-97CB-9E5930DA034F}">
      <dgm:prSet/>
      <dgm:spPr/>
      <dgm:t>
        <a:bodyPr/>
        <a:lstStyle/>
        <a:p>
          <a:endParaRPr kumimoji="1" lang="ja-JP" altLang="en-US"/>
        </a:p>
      </dgm:t>
    </dgm:pt>
    <dgm:pt modelId="{B4C40ED2-E4CC-4EF2-890C-ED1BA14B48BC}">
      <dgm:prSet phldrT="[テキスト]"/>
      <dgm:spPr/>
      <dgm:t>
        <a:bodyPr/>
        <a:lstStyle/>
        <a:p>
          <a:r>
            <a:rPr kumimoji="1" lang="ja-JP" altLang="en-US" dirty="0" smtClean="0"/>
            <a:t>②ご利用のご説明・プランのご提案</a:t>
          </a:r>
          <a:endParaRPr kumimoji="1" lang="en-US" altLang="ja-JP" dirty="0" smtClean="0"/>
        </a:p>
      </dgm:t>
    </dgm:pt>
    <dgm:pt modelId="{1AADEC96-72E6-4E7F-AB95-2555F9CF347D}" type="parTrans" cxnId="{3E78391B-D0C7-4582-808C-618E7D536C93}">
      <dgm:prSet/>
      <dgm:spPr/>
      <dgm:t>
        <a:bodyPr/>
        <a:lstStyle/>
        <a:p>
          <a:endParaRPr kumimoji="1" lang="ja-JP" altLang="en-US"/>
        </a:p>
      </dgm:t>
    </dgm:pt>
    <dgm:pt modelId="{C76DF98E-4112-4FE1-8EC3-B4DFE7101EBF}" type="sibTrans" cxnId="{3E78391B-D0C7-4582-808C-618E7D536C93}">
      <dgm:prSet/>
      <dgm:spPr/>
      <dgm:t>
        <a:bodyPr/>
        <a:lstStyle/>
        <a:p>
          <a:endParaRPr kumimoji="1" lang="ja-JP" altLang="en-US"/>
        </a:p>
      </dgm:t>
    </dgm:pt>
    <dgm:pt modelId="{A01B3E68-B609-4AFB-B83B-EAD9747F0FCD}">
      <dgm:prSet phldrT="[テキスト]"/>
      <dgm:spPr/>
      <dgm:t>
        <a:bodyPr/>
        <a:lstStyle/>
        <a:p>
          <a:r>
            <a:rPr kumimoji="1" lang="ja-JP" altLang="en-US" dirty="0" smtClean="0"/>
            <a:t>③導入設置作業（約半日）　</a:t>
          </a:r>
          <a:endParaRPr kumimoji="1" lang="ja-JP" altLang="en-US" dirty="0"/>
        </a:p>
      </dgm:t>
    </dgm:pt>
    <dgm:pt modelId="{2B084B51-C234-438F-A7BF-A700B27FCAE8}" type="parTrans" cxnId="{A0FCEDB9-B944-427E-B4B8-212C5F9D37CA}">
      <dgm:prSet/>
      <dgm:spPr/>
      <dgm:t>
        <a:bodyPr/>
        <a:lstStyle/>
        <a:p>
          <a:endParaRPr kumimoji="1" lang="ja-JP" altLang="en-US"/>
        </a:p>
      </dgm:t>
    </dgm:pt>
    <dgm:pt modelId="{DA94882D-11D3-47DC-8C97-A3D85FFB5C6E}" type="sibTrans" cxnId="{A0FCEDB9-B944-427E-B4B8-212C5F9D37CA}">
      <dgm:prSet/>
      <dgm:spPr/>
      <dgm:t>
        <a:bodyPr/>
        <a:lstStyle/>
        <a:p>
          <a:endParaRPr kumimoji="1" lang="ja-JP" altLang="en-US"/>
        </a:p>
      </dgm:t>
    </dgm:pt>
    <dgm:pt modelId="{CA112D69-7762-4BAA-8FF5-6237D636F3AA}">
      <dgm:prSet phldrT="[テキスト]"/>
      <dgm:spPr/>
      <dgm:t>
        <a:bodyPr/>
        <a:lstStyle/>
        <a:p>
          <a:r>
            <a:rPr kumimoji="1" lang="ja-JP" altLang="en-US" dirty="0" smtClean="0"/>
            <a:t>④ご利用開始</a:t>
          </a:r>
          <a:endParaRPr kumimoji="1" lang="ja-JP" altLang="en-US" dirty="0"/>
        </a:p>
      </dgm:t>
    </dgm:pt>
    <dgm:pt modelId="{D9069747-E35A-407D-9989-5FB46107BD75}" type="parTrans" cxnId="{65F18267-4783-464C-918B-02D5E7603DB9}">
      <dgm:prSet/>
      <dgm:spPr/>
      <dgm:t>
        <a:bodyPr/>
        <a:lstStyle/>
        <a:p>
          <a:endParaRPr kumimoji="1" lang="ja-JP" altLang="en-US"/>
        </a:p>
      </dgm:t>
    </dgm:pt>
    <dgm:pt modelId="{5FEE253D-B2FA-4B33-8A2A-88DD0396E92E}" type="sibTrans" cxnId="{65F18267-4783-464C-918B-02D5E7603DB9}">
      <dgm:prSet/>
      <dgm:spPr/>
      <dgm:t>
        <a:bodyPr/>
        <a:lstStyle/>
        <a:p>
          <a:endParaRPr kumimoji="1" lang="ja-JP" altLang="en-US"/>
        </a:p>
      </dgm:t>
    </dgm:pt>
    <dgm:pt modelId="{7385A89A-819B-499A-9881-5F09467374E3}" type="pres">
      <dgm:prSet presAssocID="{48CDE4F6-5BCD-4799-846E-5E3C624EA5F8}" presName="outerComposite" presStyleCnt="0">
        <dgm:presLayoutVars>
          <dgm:chMax val="5"/>
          <dgm:dir/>
          <dgm:resizeHandles val="exact"/>
        </dgm:presLayoutVars>
      </dgm:prSet>
      <dgm:spPr/>
      <dgm:t>
        <a:bodyPr/>
        <a:lstStyle/>
        <a:p>
          <a:endParaRPr kumimoji="1" lang="ja-JP" altLang="en-US"/>
        </a:p>
      </dgm:t>
    </dgm:pt>
    <dgm:pt modelId="{42AA0B1A-ACC8-4375-A6F1-9F93277815BE}" type="pres">
      <dgm:prSet presAssocID="{48CDE4F6-5BCD-4799-846E-5E3C624EA5F8}" presName="dummyMaxCanvas" presStyleCnt="0">
        <dgm:presLayoutVars/>
      </dgm:prSet>
      <dgm:spPr/>
    </dgm:pt>
    <dgm:pt modelId="{4E68F594-2358-487D-9D7A-516E8E66B5F0}" type="pres">
      <dgm:prSet presAssocID="{48CDE4F6-5BCD-4799-846E-5E3C624EA5F8}" presName="FourNodes_1" presStyleLbl="node1" presStyleIdx="0" presStyleCnt="4" custScaleY="66292" custLinFactNeighborY="49454">
        <dgm:presLayoutVars>
          <dgm:bulletEnabled val="1"/>
        </dgm:presLayoutVars>
      </dgm:prSet>
      <dgm:spPr/>
      <dgm:t>
        <a:bodyPr/>
        <a:lstStyle/>
        <a:p>
          <a:endParaRPr kumimoji="1" lang="ja-JP" altLang="en-US"/>
        </a:p>
      </dgm:t>
    </dgm:pt>
    <dgm:pt modelId="{B28208FB-773C-4A1C-A9DA-E02B13081699}" type="pres">
      <dgm:prSet presAssocID="{48CDE4F6-5BCD-4799-846E-5E3C624EA5F8}" presName="FourNodes_2" presStyleLbl="node1" presStyleIdx="1" presStyleCnt="4" custScaleY="66292" custLinFactNeighborY="10068">
        <dgm:presLayoutVars>
          <dgm:bulletEnabled val="1"/>
        </dgm:presLayoutVars>
      </dgm:prSet>
      <dgm:spPr/>
      <dgm:t>
        <a:bodyPr/>
        <a:lstStyle/>
        <a:p>
          <a:endParaRPr kumimoji="1" lang="ja-JP" altLang="en-US"/>
        </a:p>
      </dgm:t>
    </dgm:pt>
    <dgm:pt modelId="{42C0C7C7-85AE-45E4-B57C-BC53790455CD}" type="pres">
      <dgm:prSet presAssocID="{48CDE4F6-5BCD-4799-846E-5E3C624EA5F8}" presName="FourNodes_3" presStyleLbl="node1" presStyleIdx="2" presStyleCnt="4" custScaleY="66292" custLinFactNeighborX="1253" custLinFactNeighborY="-30091">
        <dgm:presLayoutVars>
          <dgm:bulletEnabled val="1"/>
        </dgm:presLayoutVars>
      </dgm:prSet>
      <dgm:spPr/>
      <dgm:t>
        <a:bodyPr/>
        <a:lstStyle/>
        <a:p>
          <a:endParaRPr kumimoji="1" lang="ja-JP" altLang="en-US"/>
        </a:p>
      </dgm:t>
    </dgm:pt>
    <dgm:pt modelId="{502852F4-4BE1-4B21-8F43-5692AAE123BD}" type="pres">
      <dgm:prSet presAssocID="{48CDE4F6-5BCD-4799-846E-5E3C624EA5F8}" presName="FourNodes_4" presStyleLbl="node1" presStyleIdx="3" presStyleCnt="4" custScaleY="66292" custLinFactNeighborX="-417" custLinFactNeighborY="-67710">
        <dgm:presLayoutVars>
          <dgm:bulletEnabled val="1"/>
        </dgm:presLayoutVars>
      </dgm:prSet>
      <dgm:spPr/>
      <dgm:t>
        <a:bodyPr/>
        <a:lstStyle/>
        <a:p>
          <a:endParaRPr kumimoji="1" lang="ja-JP" altLang="en-US"/>
        </a:p>
      </dgm:t>
    </dgm:pt>
    <dgm:pt modelId="{3B23B8F1-D05B-4F38-A4B8-ABA498748B56}" type="pres">
      <dgm:prSet presAssocID="{48CDE4F6-5BCD-4799-846E-5E3C624EA5F8}" presName="FourConn_1-2" presStyleLbl="fgAccFollowNode1" presStyleIdx="0" presStyleCnt="3">
        <dgm:presLayoutVars>
          <dgm:bulletEnabled val="1"/>
        </dgm:presLayoutVars>
      </dgm:prSet>
      <dgm:spPr/>
      <dgm:t>
        <a:bodyPr/>
        <a:lstStyle/>
        <a:p>
          <a:endParaRPr kumimoji="1" lang="ja-JP" altLang="en-US"/>
        </a:p>
      </dgm:t>
    </dgm:pt>
    <dgm:pt modelId="{FD4E6332-B687-43D1-8BA2-ECB57BDFE988}" type="pres">
      <dgm:prSet presAssocID="{48CDE4F6-5BCD-4799-846E-5E3C624EA5F8}" presName="FourConn_2-3" presStyleLbl="fgAccFollowNode1" presStyleIdx="1" presStyleCnt="3" custLinFactNeighborY="-19275">
        <dgm:presLayoutVars>
          <dgm:bulletEnabled val="1"/>
        </dgm:presLayoutVars>
      </dgm:prSet>
      <dgm:spPr/>
      <dgm:t>
        <a:bodyPr/>
        <a:lstStyle/>
        <a:p>
          <a:endParaRPr kumimoji="1" lang="ja-JP" altLang="en-US"/>
        </a:p>
      </dgm:t>
    </dgm:pt>
    <dgm:pt modelId="{BBE778FF-4831-42F3-9206-457B78B7E95F}" type="pres">
      <dgm:prSet presAssocID="{48CDE4F6-5BCD-4799-846E-5E3C624EA5F8}" presName="FourConn_3-4" presStyleLbl="fgAccFollowNode1" presStyleIdx="2" presStyleCnt="3" custLinFactNeighborY="-65620">
        <dgm:presLayoutVars>
          <dgm:bulletEnabled val="1"/>
        </dgm:presLayoutVars>
      </dgm:prSet>
      <dgm:spPr/>
      <dgm:t>
        <a:bodyPr/>
        <a:lstStyle/>
        <a:p>
          <a:endParaRPr kumimoji="1" lang="ja-JP" altLang="en-US"/>
        </a:p>
      </dgm:t>
    </dgm:pt>
    <dgm:pt modelId="{8235A315-4582-4B09-AB66-C06BC0EC722D}" type="pres">
      <dgm:prSet presAssocID="{48CDE4F6-5BCD-4799-846E-5E3C624EA5F8}" presName="FourNodes_1_text" presStyleLbl="node1" presStyleIdx="3" presStyleCnt="4">
        <dgm:presLayoutVars>
          <dgm:bulletEnabled val="1"/>
        </dgm:presLayoutVars>
      </dgm:prSet>
      <dgm:spPr/>
      <dgm:t>
        <a:bodyPr/>
        <a:lstStyle/>
        <a:p>
          <a:endParaRPr kumimoji="1" lang="ja-JP" altLang="en-US"/>
        </a:p>
      </dgm:t>
    </dgm:pt>
    <dgm:pt modelId="{4F51CB8C-F8BD-4FAC-8935-DE094B5181E7}" type="pres">
      <dgm:prSet presAssocID="{48CDE4F6-5BCD-4799-846E-5E3C624EA5F8}" presName="FourNodes_2_text" presStyleLbl="node1" presStyleIdx="3" presStyleCnt="4">
        <dgm:presLayoutVars>
          <dgm:bulletEnabled val="1"/>
        </dgm:presLayoutVars>
      </dgm:prSet>
      <dgm:spPr/>
      <dgm:t>
        <a:bodyPr/>
        <a:lstStyle/>
        <a:p>
          <a:endParaRPr kumimoji="1" lang="ja-JP" altLang="en-US"/>
        </a:p>
      </dgm:t>
    </dgm:pt>
    <dgm:pt modelId="{DE33B860-D17E-4C3A-A882-6DC532CC833D}" type="pres">
      <dgm:prSet presAssocID="{48CDE4F6-5BCD-4799-846E-5E3C624EA5F8}" presName="FourNodes_3_text" presStyleLbl="node1" presStyleIdx="3" presStyleCnt="4">
        <dgm:presLayoutVars>
          <dgm:bulletEnabled val="1"/>
        </dgm:presLayoutVars>
      </dgm:prSet>
      <dgm:spPr/>
      <dgm:t>
        <a:bodyPr/>
        <a:lstStyle/>
        <a:p>
          <a:endParaRPr kumimoji="1" lang="ja-JP" altLang="en-US"/>
        </a:p>
      </dgm:t>
    </dgm:pt>
    <dgm:pt modelId="{C2BC7559-7E9C-44E4-8922-D6098B376E2F}" type="pres">
      <dgm:prSet presAssocID="{48CDE4F6-5BCD-4799-846E-5E3C624EA5F8}" presName="FourNodes_4_text" presStyleLbl="node1" presStyleIdx="3" presStyleCnt="4">
        <dgm:presLayoutVars>
          <dgm:bulletEnabled val="1"/>
        </dgm:presLayoutVars>
      </dgm:prSet>
      <dgm:spPr/>
      <dgm:t>
        <a:bodyPr/>
        <a:lstStyle/>
        <a:p>
          <a:endParaRPr kumimoji="1" lang="ja-JP" altLang="en-US"/>
        </a:p>
      </dgm:t>
    </dgm:pt>
  </dgm:ptLst>
  <dgm:cxnLst>
    <dgm:cxn modelId="{AC5759AC-5B97-4169-8635-6C988A79925D}" type="presOf" srcId="{CA112D69-7762-4BAA-8FF5-6237D636F3AA}" destId="{C2BC7559-7E9C-44E4-8922-D6098B376E2F}" srcOrd="1" destOrd="0" presId="urn:microsoft.com/office/officeart/2005/8/layout/vProcess5"/>
    <dgm:cxn modelId="{91D90ECD-A027-4A65-BDD7-3D797F7FB444}" type="presOf" srcId="{F8047E38-CA62-4FBF-BC26-AC347105095F}" destId="{8235A315-4582-4B09-AB66-C06BC0EC722D}" srcOrd="1" destOrd="0" presId="urn:microsoft.com/office/officeart/2005/8/layout/vProcess5"/>
    <dgm:cxn modelId="{0FB54C8C-4EF5-4C63-9E41-2AD372955034}" type="presOf" srcId="{C76DF98E-4112-4FE1-8EC3-B4DFE7101EBF}" destId="{FD4E6332-B687-43D1-8BA2-ECB57BDFE988}" srcOrd="0" destOrd="0" presId="urn:microsoft.com/office/officeart/2005/8/layout/vProcess5"/>
    <dgm:cxn modelId="{33F35DA5-FEC9-4C4C-B662-9ECE2B647BF7}" type="presOf" srcId="{B4C40ED2-E4CC-4EF2-890C-ED1BA14B48BC}" destId="{4F51CB8C-F8BD-4FAC-8935-DE094B5181E7}" srcOrd="1" destOrd="0" presId="urn:microsoft.com/office/officeart/2005/8/layout/vProcess5"/>
    <dgm:cxn modelId="{7B4BF5E7-50A7-4E43-B69F-DD20EDEF4052}" type="presOf" srcId="{B4C40ED2-E4CC-4EF2-890C-ED1BA14B48BC}" destId="{B28208FB-773C-4A1C-A9DA-E02B13081699}" srcOrd="0" destOrd="0" presId="urn:microsoft.com/office/officeart/2005/8/layout/vProcess5"/>
    <dgm:cxn modelId="{A0FCEDB9-B944-427E-B4B8-212C5F9D37CA}" srcId="{48CDE4F6-5BCD-4799-846E-5E3C624EA5F8}" destId="{A01B3E68-B609-4AFB-B83B-EAD9747F0FCD}" srcOrd="2" destOrd="0" parTransId="{2B084B51-C234-438F-A7BF-A700B27FCAE8}" sibTransId="{DA94882D-11D3-47DC-8C97-A3D85FFB5C6E}"/>
    <dgm:cxn modelId="{65F18267-4783-464C-918B-02D5E7603DB9}" srcId="{48CDE4F6-5BCD-4799-846E-5E3C624EA5F8}" destId="{CA112D69-7762-4BAA-8FF5-6237D636F3AA}" srcOrd="3" destOrd="0" parTransId="{D9069747-E35A-407D-9989-5FB46107BD75}" sibTransId="{5FEE253D-B2FA-4B33-8A2A-88DD0396E92E}"/>
    <dgm:cxn modelId="{3E78391B-D0C7-4582-808C-618E7D536C93}" srcId="{48CDE4F6-5BCD-4799-846E-5E3C624EA5F8}" destId="{B4C40ED2-E4CC-4EF2-890C-ED1BA14B48BC}" srcOrd="1" destOrd="0" parTransId="{1AADEC96-72E6-4E7F-AB95-2555F9CF347D}" sibTransId="{C76DF98E-4112-4FE1-8EC3-B4DFE7101EBF}"/>
    <dgm:cxn modelId="{34AB2488-77E8-4F26-8665-6ACEC203CEA9}" type="presOf" srcId="{CA112D69-7762-4BAA-8FF5-6237D636F3AA}" destId="{502852F4-4BE1-4B21-8F43-5692AAE123BD}" srcOrd="0" destOrd="0" presId="urn:microsoft.com/office/officeart/2005/8/layout/vProcess5"/>
    <dgm:cxn modelId="{9FC79171-96AE-419C-97CB-9E5930DA034F}" srcId="{48CDE4F6-5BCD-4799-846E-5E3C624EA5F8}" destId="{F8047E38-CA62-4FBF-BC26-AC347105095F}" srcOrd="0" destOrd="0" parTransId="{F68EB4B4-491B-481B-B6CD-D695731341B6}" sibTransId="{EA9EA71A-B067-4BE2-ACE6-C0E6746ACE20}"/>
    <dgm:cxn modelId="{75D38124-52A9-47BD-9DFA-52A69717091D}" type="presOf" srcId="{F8047E38-CA62-4FBF-BC26-AC347105095F}" destId="{4E68F594-2358-487D-9D7A-516E8E66B5F0}" srcOrd="0" destOrd="0" presId="urn:microsoft.com/office/officeart/2005/8/layout/vProcess5"/>
    <dgm:cxn modelId="{40847C13-AD6C-41A6-B0D3-733AA851DD05}" type="presOf" srcId="{DA94882D-11D3-47DC-8C97-A3D85FFB5C6E}" destId="{BBE778FF-4831-42F3-9206-457B78B7E95F}" srcOrd="0" destOrd="0" presId="urn:microsoft.com/office/officeart/2005/8/layout/vProcess5"/>
    <dgm:cxn modelId="{B493DBE3-1ACC-46F5-A6BD-D4B6CBD84AC5}" type="presOf" srcId="{48CDE4F6-5BCD-4799-846E-5E3C624EA5F8}" destId="{7385A89A-819B-499A-9881-5F09467374E3}" srcOrd="0" destOrd="0" presId="urn:microsoft.com/office/officeart/2005/8/layout/vProcess5"/>
    <dgm:cxn modelId="{590917E0-A90E-43F2-A278-6CF86192CDEA}" type="presOf" srcId="{A01B3E68-B609-4AFB-B83B-EAD9747F0FCD}" destId="{DE33B860-D17E-4C3A-A882-6DC532CC833D}" srcOrd="1" destOrd="0" presId="urn:microsoft.com/office/officeart/2005/8/layout/vProcess5"/>
    <dgm:cxn modelId="{F01BBC64-43FB-42C4-8D92-D759CEF646EB}" type="presOf" srcId="{EA9EA71A-B067-4BE2-ACE6-C0E6746ACE20}" destId="{3B23B8F1-D05B-4F38-A4B8-ABA498748B56}" srcOrd="0" destOrd="0" presId="urn:microsoft.com/office/officeart/2005/8/layout/vProcess5"/>
    <dgm:cxn modelId="{C52647A6-A71C-4947-9A93-6E58ADBF7527}" type="presOf" srcId="{A01B3E68-B609-4AFB-B83B-EAD9747F0FCD}" destId="{42C0C7C7-85AE-45E4-B57C-BC53790455CD}" srcOrd="0" destOrd="0" presId="urn:microsoft.com/office/officeart/2005/8/layout/vProcess5"/>
    <dgm:cxn modelId="{D2B4CF70-0FEE-4540-A93C-8473656CD3D7}" type="presParOf" srcId="{7385A89A-819B-499A-9881-5F09467374E3}" destId="{42AA0B1A-ACC8-4375-A6F1-9F93277815BE}" srcOrd="0" destOrd="0" presId="urn:microsoft.com/office/officeart/2005/8/layout/vProcess5"/>
    <dgm:cxn modelId="{D859200C-C5CB-4D47-843B-6CA3B7E445AD}" type="presParOf" srcId="{7385A89A-819B-499A-9881-5F09467374E3}" destId="{4E68F594-2358-487D-9D7A-516E8E66B5F0}" srcOrd="1" destOrd="0" presId="urn:microsoft.com/office/officeart/2005/8/layout/vProcess5"/>
    <dgm:cxn modelId="{6D6C571C-98DA-454F-A186-F0CD811EA359}" type="presParOf" srcId="{7385A89A-819B-499A-9881-5F09467374E3}" destId="{B28208FB-773C-4A1C-A9DA-E02B13081699}" srcOrd="2" destOrd="0" presId="urn:microsoft.com/office/officeart/2005/8/layout/vProcess5"/>
    <dgm:cxn modelId="{5E6B95D8-B419-4097-8CB5-722092F8A574}" type="presParOf" srcId="{7385A89A-819B-499A-9881-5F09467374E3}" destId="{42C0C7C7-85AE-45E4-B57C-BC53790455CD}" srcOrd="3" destOrd="0" presId="urn:microsoft.com/office/officeart/2005/8/layout/vProcess5"/>
    <dgm:cxn modelId="{7F58AFB5-46B9-451C-9EA9-04621EA2C286}" type="presParOf" srcId="{7385A89A-819B-499A-9881-5F09467374E3}" destId="{502852F4-4BE1-4B21-8F43-5692AAE123BD}" srcOrd="4" destOrd="0" presId="urn:microsoft.com/office/officeart/2005/8/layout/vProcess5"/>
    <dgm:cxn modelId="{9C99908B-0DD0-401B-AA14-6F9FE3219763}" type="presParOf" srcId="{7385A89A-819B-499A-9881-5F09467374E3}" destId="{3B23B8F1-D05B-4F38-A4B8-ABA498748B56}" srcOrd="5" destOrd="0" presId="urn:microsoft.com/office/officeart/2005/8/layout/vProcess5"/>
    <dgm:cxn modelId="{0F01CB5C-E8E8-4908-B7A1-9E034CD4DBC4}" type="presParOf" srcId="{7385A89A-819B-499A-9881-5F09467374E3}" destId="{FD4E6332-B687-43D1-8BA2-ECB57BDFE988}" srcOrd="6" destOrd="0" presId="urn:microsoft.com/office/officeart/2005/8/layout/vProcess5"/>
    <dgm:cxn modelId="{51C7148E-2A8C-4D0F-BE34-D6465D72D3C4}" type="presParOf" srcId="{7385A89A-819B-499A-9881-5F09467374E3}" destId="{BBE778FF-4831-42F3-9206-457B78B7E95F}" srcOrd="7" destOrd="0" presId="urn:microsoft.com/office/officeart/2005/8/layout/vProcess5"/>
    <dgm:cxn modelId="{BD43DF7A-9ABF-4EAE-B269-5E326B9E3DE9}" type="presParOf" srcId="{7385A89A-819B-499A-9881-5F09467374E3}" destId="{8235A315-4582-4B09-AB66-C06BC0EC722D}" srcOrd="8" destOrd="0" presId="urn:microsoft.com/office/officeart/2005/8/layout/vProcess5"/>
    <dgm:cxn modelId="{E40CC749-DC3E-410D-ADA7-0BFF0CB28495}" type="presParOf" srcId="{7385A89A-819B-499A-9881-5F09467374E3}" destId="{4F51CB8C-F8BD-4FAC-8935-DE094B5181E7}" srcOrd="9" destOrd="0" presId="urn:microsoft.com/office/officeart/2005/8/layout/vProcess5"/>
    <dgm:cxn modelId="{231588A0-8AC7-4965-BBD4-20B8690DC322}" type="presParOf" srcId="{7385A89A-819B-499A-9881-5F09467374E3}" destId="{DE33B860-D17E-4C3A-A882-6DC532CC833D}" srcOrd="10" destOrd="0" presId="urn:microsoft.com/office/officeart/2005/8/layout/vProcess5"/>
    <dgm:cxn modelId="{9898D9B0-8073-46D6-B503-9FD891FE7E4E}" type="presParOf" srcId="{7385A89A-819B-499A-9881-5F09467374E3}" destId="{C2BC7559-7E9C-44E4-8922-D6098B376E2F}" srcOrd="11" destOrd="0" presId="urn:microsoft.com/office/officeart/2005/8/layout/vProcess5"/>
  </dgm:cxnLst>
  <dgm:bg/>
  <dgm:whole/>
  <dgm:extLst>
    <a:ext uri="http://schemas.microsoft.com/office/drawing/2008/diagram">
      <dsp:dataModelExt xmlns:dsp="http://schemas.microsoft.com/office/drawing/2008/diagram" xmlns="" relId="rId2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2951163" cy="498475"/>
          </a:xfrm>
          <a:prstGeom prst="rect">
            <a:avLst/>
          </a:prstGeom>
          <a:noFill/>
          <a:ln w="9525">
            <a:noFill/>
            <a:miter lim="800000"/>
            <a:headEnd/>
            <a:tailEnd/>
          </a:ln>
        </p:spPr>
        <p:txBody>
          <a:bodyPr vert="horz" wrap="square" lIns="91564" tIns="45782" rIns="91564" bIns="45782" numCol="1" anchor="t" anchorCtr="0" compatLnSpc="1">
            <a:prstTxWarp prst="textNoShape">
              <a:avLst/>
            </a:prstTxWarp>
          </a:bodyPr>
          <a:lstStyle>
            <a:lvl1pPr defTabSz="1025525">
              <a:defRPr sz="1100">
                <a:latin typeface="Calibri" pitchFamily="34" charset="0"/>
              </a:defRPr>
            </a:lvl1pPr>
          </a:lstStyle>
          <a:p>
            <a:pPr>
              <a:defRPr/>
            </a:pPr>
            <a:endParaRPr lang="ja-JP" altLang="en-US"/>
          </a:p>
        </p:txBody>
      </p:sp>
      <p:sp>
        <p:nvSpPr>
          <p:cNvPr id="3" name="日付プレースホルダー 2"/>
          <p:cNvSpPr>
            <a:spLocks noGrp="1"/>
          </p:cNvSpPr>
          <p:nvPr>
            <p:ph type="dt" idx="1"/>
          </p:nvPr>
        </p:nvSpPr>
        <p:spPr bwMode="auto">
          <a:xfrm>
            <a:off x="3856038" y="0"/>
            <a:ext cx="2949575" cy="498475"/>
          </a:xfrm>
          <a:prstGeom prst="rect">
            <a:avLst/>
          </a:prstGeom>
          <a:noFill/>
          <a:ln w="9525">
            <a:noFill/>
            <a:miter lim="800000"/>
            <a:headEnd/>
            <a:tailEnd/>
          </a:ln>
        </p:spPr>
        <p:txBody>
          <a:bodyPr vert="horz" wrap="square" lIns="91564" tIns="45782" rIns="91564" bIns="45782" numCol="1" anchor="t" anchorCtr="0" compatLnSpc="1">
            <a:prstTxWarp prst="textNoShape">
              <a:avLst/>
            </a:prstTxWarp>
          </a:bodyPr>
          <a:lstStyle>
            <a:lvl1pPr algn="r" defTabSz="1025525">
              <a:defRPr sz="1100">
                <a:latin typeface="Calibri" pitchFamily="34" charset="0"/>
              </a:defRPr>
            </a:lvl1pPr>
          </a:lstStyle>
          <a:p>
            <a:pPr>
              <a:defRPr/>
            </a:pPr>
            <a:fld id="{F7FC5047-8FB6-4CE3-8E6E-A89A6B152E27}" type="datetimeFigureOut">
              <a:rPr lang="ja-JP" altLang="en-US"/>
              <a:pPr>
                <a:defRPr/>
              </a:pPr>
              <a:t>2016/8/12</a:t>
            </a:fld>
            <a:endParaRPr lang="en-US" altLang="ja-JP"/>
          </a:p>
        </p:txBody>
      </p:sp>
      <p:sp>
        <p:nvSpPr>
          <p:cNvPr id="4" name="スライド イメージ プレースホルダー 3"/>
          <p:cNvSpPr>
            <a:spLocks noGrp="1" noRot="1" noChangeAspect="1"/>
          </p:cNvSpPr>
          <p:nvPr>
            <p:ph type="sldImg" idx="2"/>
          </p:nvPr>
        </p:nvSpPr>
        <p:spPr>
          <a:xfrm>
            <a:off x="2208213" y="1241425"/>
            <a:ext cx="2392362" cy="3355975"/>
          </a:xfrm>
          <a:prstGeom prst="rect">
            <a:avLst/>
          </a:prstGeom>
          <a:noFill/>
          <a:ln w="12700">
            <a:solidFill>
              <a:prstClr val="black"/>
            </a:solidFill>
          </a:ln>
        </p:spPr>
        <p:txBody>
          <a:bodyPr vert="horz" lIns="90782" tIns="45391" rIns="90782" bIns="45391" rtlCol="0" anchor="ctr"/>
          <a:lstStyle/>
          <a:p>
            <a:pPr lvl="0"/>
            <a:endParaRPr lang="ja-JP" altLang="en-US" noProof="0"/>
          </a:p>
        </p:txBody>
      </p:sp>
      <p:sp>
        <p:nvSpPr>
          <p:cNvPr id="5" name="ノート プレースホルダー 4"/>
          <p:cNvSpPr>
            <a:spLocks noGrp="1"/>
          </p:cNvSpPr>
          <p:nvPr>
            <p:ph type="body" sz="quarter" idx="3"/>
          </p:nvPr>
        </p:nvSpPr>
        <p:spPr bwMode="auto">
          <a:xfrm>
            <a:off x="681038" y="4783138"/>
            <a:ext cx="5445125" cy="3913187"/>
          </a:xfrm>
          <a:prstGeom prst="rect">
            <a:avLst/>
          </a:prstGeom>
          <a:noFill/>
          <a:ln w="9525">
            <a:noFill/>
            <a:miter lim="800000"/>
            <a:headEnd/>
            <a:tailEnd/>
          </a:ln>
        </p:spPr>
        <p:txBody>
          <a:bodyPr vert="horz" wrap="square" lIns="91564" tIns="45782" rIns="91564" bIns="45782"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bwMode="auto">
          <a:xfrm>
            <a:off x="0" y="9440863"/>
            <a:ext cx="2951163" cy="498475"/>
          </a:xfrm>
          <a:prstGeom prst="rect">
            <a:avLst/>
          </a:prstGeom>
          <a:noFill/>
          <a:ln w="9525">
            <a:noFill/>
            <a:miter lim="800000"/>
            <a:headEnd/>
            <a:tailEnd/>
          </a:ln>
        </p:spPr>
        <p:txBody>
          <a:bodyPr vert="horz" wrap="square" lIns="91564" tIns="45782" rIns="91564" bIns="45782" numCol="1" anchor="b" anchorCtr="0" compatLnSpc="1">
            <a:prstTxWarp prst="textNoShape">
              <a:avLst/>
            </a:prstTxWarp>
          </a:bodyPr>
          <a:lstStyle>
            <a:lvl1pPr defTabSz="1025525">
              <a:defRPr sz="1100">
                <a:latin typeface="Calibri" pitchFamily="34" charset="0"/>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6038" y="9440863"/>
            <a:ext cx="2949575" cy="498475"/>
          </a:xfrm>
          <a:prstGeom prst="rect">
            <a:avLst/>
          </a:prstGeom>
          <a:noFill/>
          <a:ln w="9525">
            <a:noFill/>
            <a:miter lim="800000"/>
            <a:headEnd/>
            <a:tailEnd/>
          </a:ln>
        </p:spPr>
        <p:txBody>
          <a:bodyPr vert="horz" wrap="square" lIns="91564" tIns="45782" rIns="91564" bIns="45782" numCol="1" anchor="b" anchorCtr="0" compatLnSpc="1">
            <a:prstTxWarp prst="textNoShape">
              <a:avLst/>
            </a:prstTxWarp>
          </a:bodyPr>
          <a:lstStyle>
            <a:lvl1pPr algn="r" defTabSz="1025525">
              <a:defRPr sz="1100">
                <a:latin typeface="Calibri" pitchFamily="34" charset="0"/>
              </a:defRPr>
            </a:lvl1pPr>
          </a:lstStyle>
          <a:p>
            <a:pPr>
              <a:defRPr/>
            </a:pPr>
            <a:fld id="{DFBA193A-12B3-4757-892D-EB786D5AB9AE}"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notesStyle>
    <a:lvl1pPr algn="l" defTabSz="1017588" rtl="0" eaLnBrk="0" fontAlgn="base" hangingPunct="0">
      <a:spcBef>
        <a:spcPct val="30000"/>
      </a:spcBef>
      <a:spcAft>
        <a:spcPct val="0"/>
      </a:spcAft>
      <a:defRPr kumimoji="1" sz="1300" kern="1200">
        <a:solidFill>
          <a:schemeClr val="tx1"/>
        </a:solidFill>
        <a:latin typeface="+mn-lt"/>
        <a:ea typeface="+mn-ea"/>
        <a:cs typeface="+mn-cs"/>
      </a:defRPr>
    </a:lvl1pPr>
    <a:lvl2pPr marL="508000" algn="l" defTabSz="1017588" rtl="0" eaLnBrk="0" fontAlgn="base" hangingPunct="0">
      <a:spcBef>
        <a:spcPct val="30000"/>
      </a:spcBef>
      <a:spcAft>
        <a:spcPct val="0"/>
      </a:spcAft>
      <a:defRPr kumimoji="1" sz="1300" kern="1200">
        <a:solidFill>
          <a:schemeClr val="tx1"/>
        </a:solidFill>
        <a:latin typeface="+mn-lt"/>
        <a:ea typeface="+mn-ea"/>
        <a:cs typeface="+mn-cs"/>
      </a:defRPr>
    </a:lvl2pPr>
    <a:lvl3pPr marL="1017588" algn="l" defTabSz="1017588" rtl="0" eaLnBrk="0" fontAlgn="base" hangingPunct="0">
      <a:spcBef>
        <a:spcPct val="30000"/>
      </a:spcBef>
      <a:spcAft>
        <a:spcPct val="0"/>
      </a:spcAft>
      <a:defRPr kumimoji="1" sz="1300" kern="1200">
        <a:solidFill>
          <a:schemeClr val="tx1"/>
        </a:solidFill>
        <a:latin typeface="+mn-lt"/>
        <a:ea typeface="+mn-ea"/>
        <a:cs typeface="+mn-cs"/>
      </a:defRPr>
    </a:lvl3pPr>
    <a:lvl4pPr marL="1527175" algn="l" defTabSz="1017588" rtl="0" eaLnBrk="0" fontAlgn="base" hangingPunct="0">
      <a:spcBef>
        <a:spcPct val="30000"/>
      </a:spcBef>
      <a:spcAft>
        <a:spcPct val="0"/>
      </a:spcAft>
      <a:defRPr kumimoji="1" sz="1300" kern="1200">
        <a:solidFill>
          <a:schemeClr val="tx1"/>
        </a:solidFill>
        <a:latin typeface="+mn-lt"/>
        <a:ea typeface="+mn-ea"/>
        <a:cs typeface="+mn-cs"/>
      </a:defRPr>
    </a:lvl4pPr>
    <a:lvl5pPr marL="2036763" algn="l" defTabSz="1017588" rtl="0" eaLnBrk="0" fontAlgn="base" hangingPunct="0">
      <a:spcBef>
        <a:spcPct val="30000"/>
      </a:spcBef>
      <a:spcAft>
        <a:spcPct val="0"/>
      </a:spcAft>
      <a:defRPr kumimoji="1" sz="1300"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772DA4E8-1F51-4EFB-AE41-E76BE4E3670E}"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0BD4A614-1964-4F34-B101-BB5CA3126905}" type="slidenum">
              <a:rPr lang="en-US"/>
              <a:pPr>
                <a:defRPr/>
              </a:pPr>
              <a:t>&lt;#&gt;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99197A4-E8D5-4DA0-8F46-669A4FA4F15C}"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CA391F16-EB95-4DD1-AA72-9D7A48827CBF}" type="slidenum">
              <a:rPr lang="en-US"/>
              <a:pPr>
                <a:defRPr/>
              </a:pPr>
              <a:t>&lt;#&gt;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ABFE7BFB-4312-4C16-B7A4-F7C1352B68EF}"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B0344E76-97A9-401B-8D99-1899F5EA6DF8}" type="slidenum">
              <a:rPr lang="en-US"/>
              <a:pPr>
                <a:defRPr/>
              </a:pPr>
              <a:t>&lt;#&gt;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6B704532-8671-4223-8A4A-9C7E869D107A}"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2790DA5D-84EA-44C9-8B46-263AC8C818CE}" type="slidenum">
              <a:rPr lang="en-US"/>
              <a:pPr>
                <a:defRPr/>
              </a:pPr>
              <a:t>&lt;#&gt;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149DE6C-2D1E-44B2-9793-424A6CDF5FE8}"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82189302-A590-4F90-A99D-141F9174BABC}" type="slidenum">
              <a:rPr lang="en-US"/>
              <a:pPr>
                <a:defRPr/>
              </a:pPr>
              <a:t>&lt;#&gt;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08C1059-4B6B-453A-8D62-E937890CA308}" type="datetimeFigureOut">
              <a:rPr lang="en-US"/>
              <a:pPr>
                <a:defRPr/>
              </a:pPr>
              <a:t>8/12/2016</a:t>
            </a:fld>
            <a:endParaRPr lang="en-US" dirty="0"/>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FF72C679-AEBF-4284-B19A-8CEE616CA1A9}" type="slidenum">
              <a:rPr lang="en-US"/>
              <a:pPr>
                <a:defRPr/>
              </a:pPr>
              <a:t>&lt;#&gt;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096090E1-014E-4737-9CE6-FB196145FF5B}" type="datetimeFigureOut">
              <a:rPr lang="en-US"/>
              <a:pPr>
                <a:defRPr/>
              </a:pPr>
              <a:t>8/12/2016</a:t>
            </a:fld>
            <a:endParaRPr lang="en-US" dirty="0"/>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0F072CC9-2F53-47AA-936B-7906B9D7D448}" type="slidenum">
              <a:rPr lang="en-US"/>
              <a:pPr>
                <a:defRPr/>
              </a:pPr>
              <a:t>&lt;#&gt;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B0F140C8-AFC2-4000-A2AB-C438F6457580}" type="datetimeFigureOut">
              <a:rPr lang="en-US"/>
              <a:pPr>
                <a:defRPr/>
              </a:pPr>
              <a:t>8/12/2016</a:t>
            </a:fld>
            <a:endParaRPr lang="en-US" dirty="0"/>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3752AF88-7B72-4C83-8A2E-4B1DBA5553CB}" type="slidenum">
              <a:rPr lang="en-US"/>
              <a:pPr>
                <a:defRPr/>
              </a:pPr>
              <a:t>&lt;#&gt;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5EC6C49D-3B0F-4B0A-BDDE-AF326DB11C52}" type="datetimeFigureOut">
              <a:rPr lang="en-US"/>
              <a:pPr>
                <a:defRPr/>
              </a:pPr>
              <a:t>8/12/2016</a:t>
            </a:fld>
            <a:endParaRPr lang="en-US" dirty="0"/>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689B3EE9-7A94-4E42-AD96-2B09A7CA34B3}" type="slidenum">
              <a:rPr lang="en-US"/>
              <a:pPr>
                <a:defRPr/>
              </a:pPr>
              <a:t>&lt;#&gt;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C43A78AA-4B9A-4643-A395-F716AFCD9B82}" type="datetimeFigureOut">
              <a:rPr lang="en-US"/>
              <a:pPr>
                <a:defRPr/>
              </a:pPr>
              <a:t>8/12/2016</a:t>
            </a:fld>
            <a:endParaRPr lang="en-US" dirty="0"/>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17BF85BF-A994-4F63-BFE8-F8C30965B58A}" type="slidenum">
              <a:rPr lang="en-US"/>
              <a:pPr>
                <a:defRPr/>
              </a:pPr>
              <a:t>&lt;#&gt;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F0C786DF-9795-4043-A7C9-7D3ABCA402E6}" type="datetimeFigureOut">
              <a:rPr lang="en-US"/>
              <a:pPr>
                <a:defRPr/>
              </a:pPr>
              <a:t>8/12/2016</a:t>
            </a:fld>
            <a:endParaRPr lang="en-US" dirty="0"/>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243FA3C-6452-42A7-B045-8920A57549B5}" type="slidenum">
              <a:rPr lang="en-US"/>
              <a:pPr>
                <a:defRPr/>
              </a:pPr>
              <a:t>&lt;#&gt;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8" r:id="rId12"/>
  </p:sldLayoutIdLst>
  <p:txStyles>
    <p:titleStyle>
      <a:lvl1pPr algn="l" defTabSz="776288" rtl="0" eaLnBrk="0" fontAlgn="base" hangingPunct="0">
        <a:lnSpc>
          <a:spcPct val="90000"/>
        </a:lnSpc>
        <a:spcBef>
          <a:spcPct val="0"/>
        </a:spcBef>
        <a:spcAft>
          <a:spcPct val="0"/>
        </a:spcAft>
        <a:defRPr kumimoji="1" sz="3700" kern="1200">
          <a:solidFill>
            <a:schemeClr val="tx1"/>
          </a:solidFill>
          <a:latin typeface="+mj-lt"/>
          <a:ea typeface="+mj-ea"/>
          <a:cs typeface="+mj-cs"/>
        </a:defRPr>
      </a:lvl1pPr>
      <a:lvl2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eaLnBrk="0" fontAlgn="base" hangingPunct="0">
        <a:lnSpc>
          <a:spcPct val="90000"/>
        </a:lnSpc>
        <a:spcBef>
          <a:spcPts val="850"/>
        </a:spcBef>
        <a:spcAft>
          <a:spcPct val="0"/>
        </a:spcAft>
        <a:buFont typeface="Arial" charset="0"/>
        <a:buChar char="•"/>
        <a:defRPr kumimoji="1" sz="2300" kern="1200">
          <a:solidFill>
            <a:schemeClr val="tx1"/>
          </a:solidFill>
          <a:latin typeface="+mn-lt"/>
          <a:ea typeface="+mn-ea"/>
          <a:cs typeface="+mn-cs"/>
        </a:defRPr>
      </a:lvl1pPr>
      <a:lvl2pPr marL="582613" indent="-193675" algn="l" defTabSz="776288" rtl="0" eaLnBrk="0" fontAlgn="base" hangingPunct="0">
        <a:lnSpc>
          <a:spcPct val="90000"/>
        </a:lnSpc>
        <a:spcBef>
          <a:spcPts val="425"/>
        </a:spcBef>
        <a:spcAft>
          <a:spcPct val="0"/>
        </a:spcAft>
        <a:buFont typeface="Arial" charset="0"/>
        <a:buChar char="•"/>
        <a:defRPr kumimoji="1" sz="2000" kern="1200">
          <a:solidFill>
            <a:schemeClr val="tx1"/>
          </a:solidFill>
          <a:latin typeface="+mn-lt"/>
          <a:ea typeface="+mn-ea"/>
          <a:cs typeface="+mn-cs"/>
        </a:defRPr>
      </a:lvl2pPr>
      <a:lvl3pPr marL="971550" indent="-193675" algn="l" defTabSz="776288" rtl="0" eaLnBrk="0" fontAlgn="base" hangingPunct="0">
        <a:lnSpc>
          <a:spcPct val="90000"/>
        </a:lnSpc>
        <a:spcBef>
          <a:spcPts val="425"/>
        </a:spcBef>
        <a:spcAft>
          <a:spcPct val="0"/>
        </a:spcAft>
        <a:buFont typeface="Arial" charset="0"/>
        <a:buChar char="•"/>
        <a:defRPr kumimoji="1" sz="1700" kern="1200">
          <a:solidFill>
            <a:schemeClr val="tx1"/>
          </a:solidFill>
          <a:latin typeface="+mn-lt"/>
          <a:ea typeface="+mn-ea"/>
          <a:cs typeface="+mn-cs"/>
        </a:defRPr>
      </a:lvl3pPr>
      <a:lvl4pPr marL="1360488" indent="-193675" algn="l" defTabSz="776288" rtl="0" eaLnBrk="0" fontAlgn="base" hangingPunct="0">
        <a:lnSpc>
          <a:spcPct val="90000"/>
        </a:lnSpc>
        <a:spcBef>
          <a:spcPts val="425"/>
        </a:spcBef>
        <a:spcAft>
          <a:spcPct val="0"/>
        </a:spcAft>
        <a:buFont typeface="Arial" charset="0"/>
        <a:buChar char="•"/>
        <a:defRPr kumimoji="1" sz="1500" kern="1200">
          <a:solidFill>
            <a:schemeClr val="tx1"/>
          </a:solidFill>
          <a:latin typeface="+mn-lt"/>
          <a:ea typeface="+mn-ea"/>
          <a:cs typeface="+mn-cs"/>
        </a:defRPr>
      </a:lvl4pPr>
      <a:lvl5pPr marL="1747838" indent="-193675" algn="l" defTabSz="776288" rtl="0" eaLnBrk="0" fontAlgn="base" hangingPunct="0">
        <a:lnSpc>
          <a:spcPct val="90000"/>
        </a:lnSpc>
        <a:spcBef>
          <a:spcPts val="425"/>
        </a:spcBef>
        <a:spcAft>
          <a:spcPct val="0"/>
        </a:spcAft>
        <a:buFont typeface="Arial"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26" Type="http://schemas.openxmlformats.org/officeDocument/2006/relationships/diagramLayout" Target="../diagrams/layout1.xml"/><Relationship Id="rId3" Type="http://schemas.openxmlformats.org/officeDocument/2006/relationships/image" Target="../media/image30.pn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diagramData" Target="../diagrams/data1.xml"/><Relationship Id="rId2" Type="http://schemas.openxmlformats.org/officeDocument/2006/relationships/image" Target="../media/image29.png"/><Relationship Id="rId16" Type="http://schemas.openxmlformats.org/officeDocument/2006/relationships/image" Target="../media/image43.jpeg"/><Relationship Id="rId20" Type="http://schemas.openxmlformats.org/officeDocument/2006/relationships/image" Target="../media/image47.jpeg"/><Relationship Id="rId29" Type="http://schemas.microsoft.com/office/2007/relationships/diagramDrawing" Target="../diagrams/drawing1.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jpeg"/><Relationship Id="rId24" Type="http://schemas.openxmlformats.org/officeDocument/2006/relationships/image" Target="../media/image51.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jpeg"/><Relationship Id="rId28" Type="http://schemas.openxmlformats.org/officeDocument/2006/relationships/diagramColors" Target="../diagrams/colors1.xml"/><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jpeg"/><Relationship Id="rId27"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図 33"/>
          <p:cNvPicPr>
            <a:picLocks noChangeAspect="1"/>
          </p:cNvPicPr>
          <p:nvPr/>
        </p:nvPicPr>
        <p:blipFill>
          <a:blip r:embed="rId2"/>
          <a:srcRect/>
          <a:stretch>
            <a:fillRect/>
          </a:stretch>
        </p:blipFill>
        <p:spPr bwMode="auto">
          <a:xfrm>
            <a:off x="0" y="-12700"/>
            <a:ext cx="7777163" cy="10909300"/>
          </a:xfrm>
          <a:prstGeom prst="rect">
            <a:avLst/>
          </a:prstGeom>
          <a:noFill/>
          <a:ln w="9525">
            <a:noFill/>
            <a:miter lim="800000"/>
            <a:headEnd/>
            <a:tailEnd/>
          </a:ln>
        </p:spPr>
      </p:pic>
      <p:pic>
        <p:nvPicPr>
          <p:cNvPr id="15362" name="図 31"/>
          <p:cNvPicPr>
            <a:picLocks noChangeAspect="1"/>
          </p:cNvPicPr>
          <p:nvPr/>
        </p:nvPicPr>
        <p:blipFill>
          <a:blip r:embed="rId3"/>
          <a:srcRect/>
          <a:stretch>
            <a:fillRect/>
          </a:stretch>
        </p:blipFill>
        <p:spPr bwMode="auto">
          <a:xfrm>
            <a:off x="3879850" y="1268413"/>
            <a:ext cx="1998663" cy="1951037"/>
          </a:xfrm>
          <a:prstGeom prst="rect">
            <a:avLst/>
          </a:prstGeom>
          <a:noFill/>
          <a:ln w="9525">
            <a:noFill/>
            <a:miter lim="800000"/>
            <a:headEnd/>
            <a:tailEnd/>
          </a:ln>
        </p:spPr>
      </p:pic>
      <p:pic>
        <p:nvPicPr>
          <p:cNvPr id="15363" name="Picture 3" descr="Z:\秋田　おかず箱\画像\ロゴ\おかず箱おばあちゃん.png"/>
          <p:cNvPicPr>
            <a:picLocks noChangeAspect="1" noChangeArrowheads="1"/>
          </p:cNvPicPr>
          <p:nvPr/>
        </p:nvPicPr>
        <p:blipFill>
          <a:blip r:embed="rId4"/>
          <a:srcRect/>
          <a:stretch>
            <a:fillRect/>
          </a:stretch>
        </p:blipFill>
        <p:spPr bwMode="auto">
          <a:xfrm>
            <a:off x="2066925" y="2878138"/>
            <a:ext cx="3201988" cy="3784600"/>
          </a:xfrm>
          <a:prstGeom prst="rect">
            <a:avLst/>
          </a:prstGeom>
          <a:noFill/>
          <a:ln w="9525">
            <a:noFill/>
            <a:miter lim="800000"/>
            <a:headEnd/>
            <a:tailEnd/>
          </a:ln>
        </p:spPr>
      </p:pic>
      <p:pic>
        <p:nvPicPr>
          <p:cNvPr id="15364" name="図 34"/>
          <p:cNvPicPr>
            <a:picLocks noChangeAspect="1"/>
          </p:cNvPicPr>
          <p:nvPr/>
        </p:nvPicPr>
        <p:blipFill>
          <a:blip r:embed="rId5"/>
          <a:srcRect/>
          <a:stretch>
            <a:fillRect/>
          </a:stretch>
        </p:blipFill>
        <p:spPr bwMode="auto">
          <a:xfrm>
            <a:off x="5281613" y="2378075"/>
            <a:ext cx="2036762" cy="2089150"/>
          </a:xfrm>
          <a:prstGeom prst="rect">
            <a:avLst/>
          </a:prstGeom>
          <a:noFill/>
          <a:ln w="9525">
            <a:noFill/>
            <a:miter lim="800000"/>
            <a:headEnd/>
            <a:tailEnd/>
          </a:ln>
        </p:spPr>
      </p:pic>
      <p:pic>
        <p:nvPicPr>
          <p:cNvPr id="15365" name="図 28"/>
          <p:cNvPicPr>
            <a:picLocks noChangeAspect="1"/>
          </p:cNvPicPr>
          <p:nvPr/>
        </p:nvPicPr>
        <p:blipFill>
          <a:blip r:embed="rId6"/>
          <a:srcRect/>
          <a:stretch>
            <a:fillRect/>
          </a:stretch>
        </p:blipFill>
        <p:spPr bwMode="auto">
          <a:xfrm>
            <a:off x="5407025" y="4264025"/>
            <a:ext cx="1982788" cy="2051050"/>
          </a:xfrm>
          <a:prstGeom prst="rect">
            <a:avLst/>
          </a:prstGeom>
          <a:noFill/>
          <a:ln w="9525">
            <a:noFill/>
            <a:miter lim="800000"/>
            <a:headEnd/>
            <a:tailEnd/>
          </a:ln>
        </p:spPr>
      </p:pic>
      <p:pic>
        <p:nvPicPr>
          <p:cNvPr id="15366" name="図 37"/>
          <p:cNvPicPr>
            <a:picLocks noChangeAspect="1"/>
          </p:cNvPicPr>
          <p:nvPr/>
        </p:nvPicPr>
        <p:blipFill>
          <a:blip r:embed="rId7"/>
          <a:srcRect/>
          <a:stretch>
            <a:fillRect/>
          </a:stretch>
        </p:blipFill>
        <p:spPr bwMode="auto">
          <a:xfrm>
            <a:off x="1978025" y="1374775"/>
            <a:ext cx="1998663" cy="1981200"/>
          </a:xfrm>
          <a:prstGeom prst="rect">
            <a:avLst/>
          </a:prstGeom>
          <a:noFill/>
          <a:ln w="9525">
            <a:noFill/>
            <a:miter lim="800000"/>
            <a:headEnd/>
            <a:tailEnd/>
          </a:ln>
        </p:spPr>
      </p:pic>
      <p:pic>
        <p:nvPicPr>
          <p:cNvPr id="15367" name="図 29"/>
          <p:cNvPicPr>
            <a:picLocks noChangeAspect="1"/>
          </p:cNvPicPr>
          <p:nvPr/>
        </p:nvPicPr>
        <p:blipFill>
          <a:blip r:embed="rId8"/>
          <a:srcRect/>
          <a:stretch>
            <a:fillRect/>
          </a:stretch>
        </p:blipFill>
        <p:spPr bwMode="auto">
          <a:xfrm>
            <a:off x="471488" y="2495550"/>
            <a:ext cx="1963737" cy="1965325"/>
          </a:xfrm>
          <a:prstGeom prst="rect">
            <a:avLst/>
          </a:prstGeom>
          <a:noFill/>
          <a:ln w="9525">
            <a:noFill/>
            <a:miter lim="800000"/>
            <a:headEnd/>
            <a:tailEnd/>
          </a:ln>
        </p:spPr>
      </p:pic>
      <p:pic>
        <p:nvPicPr>
          <p:cNvPr id="15368" name="図 35"/>
          <p:cNvPicPr>
            <a:picLocks noChangeAspect="1"/>
          </p:cNvPicPr>
          <p:nvPr/>
        </p:nvPicPr>
        <p:blipFill>
          <a:blip r:embed="rId9"/>
          <a:srcRect/>
          <a:stretch>
            <a:fillRect/>
          </a:stretch>
        </p:blipFill>
        <p:spPr bwMode="auto">
          <a:xfrm>
            <a:off x="407988" y="4310063"/>
            <a:ext cx="1970087" cy="1962150"/>
          </a:xfrm>
          <a:prstGeom prst="rect">
            <a:avLst/>
          </a:prstGeom>
          <a:noFill/>
          <a:ln w="9525">
            <a:noFill/>
            <a:miter lim="800000"/>
            <a:headEnd/>
            <a:tailEnd/>
          </a:ln>
        </p:spPr>
      </p:pic>
      <p:sp>
        <p:nvSpPr>
          <p:cNvPr id="15369" name="正方形/長方形 5"/>
          <p:cNvSpPr>
            <a:spLocks noChangeArrowheads="1"/>
          </p:cNvSpPr>
          <p:nvPr/>
        </p:nvSpPr>
        <p:spPr bwMode="auto">
          <a:xfrm>
            <a:off x="3927475" y="1641475"/>
            <a:ext cx="1916113" cy="1054100"/>
          </a:xfrm>
          <a:prstGeom prst="rect">
            <a:avLst/>
          </a:prstGeom>
          <a:noFill/>
          <a:ln w="9525">
            <a:noFill/>
            <a:miter lim="800000"/>
            <a:headEnd/>
            <a:tailEnd/>
          </a:ln>
        </p:spPr>
        <p:txBody>
          <a:bodyPr>
            <a:spAutoFit/>
          </a:bodyPr>
          <a:lstStyle/>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福利厚生</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全ての従業員様に</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ご利用いただけます</a:t>
            </a:r>
          </a:p>
        </p:txBody>
      </p:sp>
      <p:pic>
        <p:nvPicPr>
          <p:cNvPr id="15370" name="図 27"/>
          <p:cNvPicPr>
            <a:picLocks noChangeAspect="1"/>
          </p:cNvPicPr>
          <p:nvPr/>
        </p:nvPicPr>
        <p:blipFill>
          <a:blip r:embed="rId10"/>
          <a:srcRect/>
          <a:stretch>
            <a:fillRect/>
          </a:stretch>
        </p:blipFill>
        <p:spPr bwMode="auto">
          <a:xfrm>
            <a:off x="1074738" y="6026150"/>
            <a:ext cx="6073775" cy="2908300"/>
          </a:xfrm>
          <a:prstGeom prst="rect">
            <a:avLst/>
          </a:prstGeom>
          <a:noFill/>
          <a:ln w="9525">
            <a:noFill/>
            <a:miter lim="800000"/>
            <a:headEnd/>
            <a:tailEnd/>
          </a:ln>
        </p:spPr>
      </p:pic>
      <p:pic>
        <p:nvPicPr>
          <p:cNvPr id="15371" name="図 32"/>
          <p:cNvPicPr>
            <a:picLocks noChangeAspect="1"/>
          </p:cNvPicPr>
          <p:nvPr/>
        </p:nvPicPr>
        <p:blipFill>
          <a:blip r:embed="rId11"/>
          <a:srcRect/>
          <a:stretch>
            <a:fillRect/>
          </a:stretch>
        </p:blipFill>
        <p:spPr bwMode="auto">
          <a:xfrm>
            <a:off x="452438" y="9926638"/>
            <a:ext cx="2455862" cy="525462"/>
          </a:xfrm>
          <a:prstGeom prst="rect">
            <a:avLst/>
          </a:prstGeom>
          <a:noFill/>
          <a:ln w="9525">
            <a:noFill/>
            <a:miter lim="800000"/>
            <a:headEnd/>
            <a:tailEnd/>
          </a:ln>
        </p:spPr>
      </p:pic>
      <p:sp>
        <p:nvSpPr>
          <p:cNvPr id="15372" name="正方形/長方形 1"/>
          <p:cNvSpPr>
            <a:spLocks noChangeArrowheads="1"/>
          </p:cNvSpPr>
          <p:nvPr/>
        </p:nvSpPr>
        <p:spPr bwMode="auto">
          <a:xfrm>
            <a:off x="892175" y="123825"/>
            <a:ext cx="6097588" cy="461963"/>
          </a:xfrm>
          <a:prstGeom prst="rect">
            <a:avLst/>
          </a:prstGeom>
          <a:noFill/>
          <a:ln w="9525">
            <a:noFill/>
            <a:miter lim="800000"/>
            <a:headEnd/>
            <a:tailEnd/>
          </a:ln>
        </p:spPr>
        <p:txBody>
          <a:bodyPr>
            <a:spAutoFit/>
          </a:bodyPr>
          <a:lstStyle/>
          <a:p>
            <a:pPr algn="ctr"/>
            <a:r>
              <a:rPr lang="ja-JP" altLang="en-US" sz="2400">
                <a:solidFill>
                  <a:srgbClr val="006934"/>
                </a:solidFill>
                <a:latin typeface="07やさしさゴシック手書き"/>
                <a:ea typeface="07やさしさゴシック手書き"/>
                <a:cs typeface="07やさしさゴシック手書き"/>
              </a:rPr>
              <a:t>お手軽社員食堂、防災対策として災害食にも</a:t>
            </a:r>
            <a:endParaRPr lang="en-US" altLang="ja-JP" sz="2400">
              <a:solidFill>
                <a:srgbClr val="006934"/>
              </a:solidFill>
              <a:latin typeface="07やさしさゴシック手書き"/>
              <a:ea typeface="07やさしさゴシック手書き"/>
              <a:cs typeface="07やさしさゴシック手書き"/>
            </a:endParaRPr>
          </a:p>
        </p:txBody>
      </p:sp>
      <p:sp>
        <p:nvSpPr>
          <p:cNvPr id="15373" name="正方形/長方形 3"/>
          <p:cNvSpPr>
            <a:spLocks noChangeArrowheads="1"/>
          </p:cNvSpPr>
          <p:nvPr/>
        </p:nvSpPr>
        <p:spPr bwMode="auto">
          <a:xfrm>
            <a:off x="484188" y="2898775"/>
            <a:ext cx="1916112" cy="1374775"/>
          </a:xfrm>
          <a:prstGeom prst="rect">
            <a:avLst/>
          </a:prstGeom>
          <a:noFill/>
          <a:ln w="9525">
            <a:noFill/>
            <a:miter lim="800000"/>
            <a:headEnd/>
            <a:tailEnd/>
          </a:ln>
        </p:spPr>
        <p:txBody>
          <a:bodyPr>
            <a:spAutoFit/>
          </a:bodyPr>
          <a:lstStyle/>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社員食堂</a:t>
            </a:r>
            <a:endParaRPr lang="en-US" altLang="ja-JP" sz="28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ちょっとした</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スペースで手軽に</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社食を実現</a:t>
            </a:r>
          </a:p>
        </p:txBody>
      </p:sp>
      <p:sp>
        <p:nvSpPr>
          <p:cNvPr id="15374" name="正方形/長方形 4"/>
          <p:cNvSpPr>
            <a:spLocks noChangeArrowheads="1"/>
          </p:cNvSpPr>
          <p:nvPr/>
        </p:nvSpPr>
        <p:spPr bwMode="auto">
          <a:xfrm>
            <a:off x="2012950" y="1643063"/>
            <a:ext cx="1914525" cy="1374775"/>
          </a:xfrm>
          <a:prstGeom prst="rect">
            <a:avLst/>
          </a:prstGeom>
          <a:noFill/>
          <a:ln w="9525">
            <a:noFill/>
            <a:miter lim="800000"/>
            <a:headEnd/>
            <a:tailEnd/>
          </a:ln>
        </p:spPr>
        <p:txBody>
          <a:bodyPr>
            <a:spAutoFit/>
          </a:bodyPr>
          <a:lstStyle/>
          <a:p>
            <a:pPr algn="ctr">
              <a:lnSpc>
                <a:spcPts val="2500"/>
              </a:lnSpc>
            </a:pPr>
            <a:r>
              <a:rPr lang="en-US" altLang="ja-JP" sz="2800">
                <a:solidFill>
                  <a:schemeClr val="bg1"/>
                </a:solidFill>
                <a:latin typeface="07やさしさゴシック手書き"/>
                <a:ea typeface="07やさしさゴシック手書き"/>
                <a:cs typeface="07やさしさゴシック手書き"/>
              </a:rPr>
              <a:t>24</a:t>
            </a:r>
            <a:r>
              <a:rPr lang="ja-JP" altLang="en-US" sz="2800">
                <a:solidFill>
                  <a:schemeClr val="bg1"/>
                </a:solidFill>
                <a:latin typeface="07やさしさゴシック手書き"/>
                <a:ea typeface="07やさしさゴシック手書き"/>
                <a:cs typeface="07やさしさゴシック手書き"/>
              </a:rPr>
              <a:t>時間</a:t>
            </a:r>
            <a:endParaRPr lang="en-US" altLang="ja-JP" sz="28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いつでも利用できる</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豊富なメニューで</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食べ飽きない</a:t>
            </a:r>
            <a:endParaRPr lang="en-US" altLang="ja-JP" sz="1500">
              <a:solidFill>
                <a:schemeClr val="bg1"/>
              </a:solidFill>
              <a:latin typeface="07やさしさゴシック手書き"/>
              <a:ea typeface="07やさしさゴシック手書き"/>
              <a:cs typeface="07やさしさゴシック手書き"/>
            </a:endParaRPr>
          </a:p>
        </p:txBody>
      </p:sp>
      <p:sp>
        <p:nvSpPr>
          <p:cNvPr id="15375" name="正方形/長方形 6"/>
          <p:cNvSpPr>
            <a:spLocks noChangeArrowheads="1"/>
          </p:cNvSpPr>
          <p:nvPr/>
        </p:nvSpPr>
        <p:spPr bwMode="auto">
          <a:xfrm>
            <a:off x="346075" y="4441825"/>
            <a:ext cx="2159000" cy="1695450"/>
          </a:xfrm>
          <a:prstGeom prst="rect">
            <a:avLst/>
          </a:prstGeom>
          <a:noFill/>
          <a:ln w="9525">
            <a:noFill/>
            <a:miter lim="800000"/>
            <a:headEnd/>
            <a:tailEnd/>
          </a:ln>
        </p:spPr>
        <p:txBody>
          <a:bodyPr>
            <a:spAutoFit/>
          </a:bodyPr>
          <a:lstStyle/>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働きやすい</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環境づくり</a:t>
            </a:r>
            <a:endParaRPr lang="en-US" altLang="ja-JP" sz="28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コミュニケーションの</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促進にも一役</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買います</a:t>
            </a:r>
          </a:p>
        </p:txBody>
      </p:sp>
      <p:sp>
        <p:nvSpPr>
          <p:cNvPr id="15376" name="正方形/長方形 7"/>
          <p:cNvSpPr>
            <a:spLocks noChangeArrowheads="1"/>
          </p:cNvSpPr>
          <p:nvPr/>
        </p:nvSpPr>
        <p:spPr bwMode="auto">
          <a:xfrm>
            <a:off x="5418138" y="4538663"/>
            <a:ext cx="1914525" cy="1695450"/>
          </a:xfrm>
          <a:prstGeom prst="rect">
            <a:avLst/>
          </a:prstGeom>
          <a:noFill/>
          <a:ln w="9525">
            <a:noFill/>
            <a:miter lim="800000"/>
            <a:headEnd/>
            <a:tailEnd/>
          </a:ln>
        </p:spPr>
        <p:txBody>
          <a:bodyPr>
            <a:spAutoFit/>
          </a:bodyPr>
          <a:lstStyle/>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設備投資</a:t>
            </a:r>
            <a:endParaRPr lang="en-US" altLang="ja-JP" sz="28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不要</a:t>
            </a:r>
            <a:endParaRPr lang="en-US" altLang="ja-JP" sz="28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低予算で始められ</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利用者にもやさしい</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システムです</a:t>
            </a:r>
          </a:p>
        </p:txBody>
      </p:sp>
      <p:sp>
        <p:nvSpPr>
          <p:cNvPr id="15377" name="正方形/長方形 12"/>
          <p:cNvSpPr>
            <a:spLocks noChangeArrowheads="1"/>
          </p:cNvSpPr>
          <p:nvPr/>
        </p:nvSpPr>
        <p:spPr bwMode="auto">
          <a:xfrm>
            <a:off x="8383588" y="7480300"/>
            <a:ext cx="6821487" cy="368300"/>
          </a:xfrm>
          <a:prstGeom prst="rect">
            <a:avLst/>
          </a:prstGeom>
          <a:noFill/>
          <a:ln w="9525">
            <a:noFill/>
            <a:miter lim="800000"/>
            <a:headEnd/>
            <a:tailEnd/>
          </a:ln>
        </p:spPr>
        <p:txBody>
          <a:bodyPr>
            <a:spAutoFit/>
          </a:bodyPr>
          <a:lstStyle/>
          <a:p>
            <a:pPr algn="ctr"/>
            <a:r>
              <a:rPr lang="en-US" altLang="ja-JP" sz="1800">
                <a:solidFill>
                  <a:srgbClr val="E84572"/>
                </a:solidFill>
                <a:latin typeface="AR丸ゴシック体E"/>
                <a:ea typeface="AR丸ゴシック体E"/>
                <a:cs typeface="AR丸ゴシック体E"/>
              </a:rPr>
              <a:t>※</a:t>
            </a:r>
            <a:r>
              <a:rPr lang="ja-JP" altLang="en-US" sz="1800">
                <a:solidFill>
                  <a:srgbClr val="E84572"/>
                </a:solidFill>
                <a:latin typeface="AR丸ゴシック体E"/>
                <a:ea typeface="AR丸ゴシック体E"/>
                <a:cs typeface="AR丸ゴシック体E"/>
              </a:rPr>
              <a:t>現在の供エリアは四国内の企業様限定とさせていただきます。</a:t>
            </a:r>
          </a:p>
        </p:txBody>
      </p:sp>
      <p:sp>
        <p:nvSpPr>
          <p:cNvPr id="15378" name="正方形/長方形 13"/>
          <p:cNvSpPr>
            <a:spLocks noChangeArrowheads="1"/>
          </p:cNvSpPr>
          <p:nvPr/>
        </p:nvSpPr>
        <p:spPr bwMode="auto">
          <a:xfrm>
            <a:off x="481013" y="9950450"/>
            <a:ext cx="2470150" cy="477838"/>
          </a:xfrm>
          <a:prstGeom prst="rect">
            <a:avLst/>
          </a:prstGeom>
          <a:noFill/>
          <a:ln w="9525">
            <a:noFill/>
            <a:miter lim="800000"/>
            <a:headEnd/>
            <a:tailEnd/>
          </a:ln>
        </p:spPr>
        <p:txBody>
          <a:bodyPr>
            <a:spAutoFit/>
          </a:bodyPr>
          <a:lstStyle/>
          <a:p>
            <a:pPr>
              <a:lnSpc>
                <a:spcPts val="1500"/>
              </a:lnSpc>
            </a:pPr>
            <a:r>
              <a:rPr lang="ja-JP" altLang="en-US" sz="1500">
                <a:solidFill>
                  <a:schemeClr val="bg1"/>
                </a:solidFill>
                <a:latin typeface="HGPｺﾞｼｯｸE" pitchFamily="50" charset="-128"/>
                <a:ea typeface="HGPｺﾞｼｯｸE" pitchFamily="50" charset="-128"/>
              </a:rPr>
              <a:t>ご興味がある方は</a:t>
            </a:r>
          </a:p>
          <a:p>
            <a:pPr>
              <a:lnSpc>
                <a:spcPts val="1500"/>
              </a:lnSpc>
            </a:pPr>
            <a:r>
              <a:rPr lang="ja-JP" altLang="en-US" sz="1500">
                <a:solidFill>
                  <a:schemeClr val="bg1"/>
                </a:solidFill>
                <a:latin typeface="HGPｺﾞｼｯｸE" pitchFamily="50" charset="-128"/>
                <a:ea typeface="HGPｺﾞｼｯｸE" pitchFamily="50" charset="-128"/>
              </a:rPr>
              <a:t>お気軽にお電話ください。</a:t>
            </a:r>
          </a:p>
        </p:txBody>
      </p:sp>
      <p:pic>
        <p:nvPicPr>
          <p:cNvPr id="15379" name="図 18"/>
          <p:cNvPicPr>
            <a:picLocks noChangeAspect="1"/>
          </p:cNvPicPr>
          <p:nvPr/>
        </p:nvPicPr>
        <p:blipFill>
          <a:blip r:embed="rId12"/>
          <a:srcRect/>
          <a:stretch>
            <a:fillRect/>
          </a:stretch>
        </p:blipFill>
        <p:spPr bwMode="auto">
          <a:xfrm rot="-1232212">
            <a:off x="266700" y="1006475"/>
            <a:ext cx="1712913" cy="1089025"/>
          </a:xfrm>
          <a:prstGeom prst="rect">
            <a:avLst/>
          </a:prstGeom>
          <a:noFill/>
          <a:ln w="9525">
            <a:noFill/>
            <a:miter lim="800000"/>
            <a:headEnd/>
            <a:tailEnd/>
          </a:ln>
        </p:spPr>
      </p:pic>
      <p:pic>
        <p:nvPicPr>
          <p:cNvPr id="15380" name="図 20"/>
          <p:cNvPicPr>
            <a:picLocks noChangeAspect="1"/>
          </p:cNvPicPr>
          <p:nvPr/>
        </p:nvPicPr>
        <p:blipFill>
          <a:blip r:embed="rId13"/>
          <a:srcRect/>
          <a:stretch>
            <a:fillRect/>
          </a:stretch>
        </p:blipFill>
        <p:spPr bwMode="auto">
          <a:xfrm rot="1640041">
            <a:off x="1662113" y="1814513"/>
            <a:ext cx="242887" cy="404812"/>
          </a:xfrm>
          <a:prstGeom prst="rect">
            <a:avLst/>
          </a:prstGeom>
          <a:noFill/>
          <a:ln w="9525">
            <a:noFill/>
            <a:miter lim="800000"/>
            <a:headEnd/>
            <a:tailEnd/>
          </a:ln>
        </p:spPr>
      </p:pic>
      <p:pic>
        <p:nvPicPr>
          <p:cNvPr id="15381" name="図 21"/>
          <p:cNvPicPr>
            <a:picLocks noChangeAspect="1"/>
          </p:cNvPicPr>
          <p:nvPr/>
        </p:nvPicPr>
        <p:blipFill>
          <a:blip r:embed="rId14"/>
          <a:srcRect/>
          <a:stretch>
            <a:fillRect/>
          </a:stretch>
        </p:blipFill>
        <p:spPr bwMode="auto">
          <a:xfrm>
            <a:off x="6427788" y="1568450"/>
            <a:ext cx="290512" cy="242888"/>
          </a:xfrm>
          <a:prstGeom prst="rect">
            <a:avLst/>
          </a:prstGeom>
          <a:noFill/>
          <a:ln w="9525">
            <a:noFill/>
            <a:miter lim="800000"/>
            <a:headEnd/>
            <a:tailEnd/>
          </a:ln>
        </p:spPr>
      </p:pic>
      <p:pic>
        <p:nvPicPr>
          <p:cNvPr id="15382" name="図 22"/>
          <p:cNvPicPr>
            <a:picLocks noChangeAspect="1"/>
          </p:cNvPicPr>
          <p:nvPr/>
        </p:nvPicPr>
        <p:blipFill>
          <a:blip r:embed="rId15"/>
          <a:srcRect/>
          <a:stretch>
            <a:fillRect/>
          </a:stretch>
        </p:blipFill>
        <p:spPr bwMode="auto">
          <a:xfrm>
            <a:off x="6886575" y="1301750"/>
            <a:ext cx="258763" cy="280988"/>
          </a:xfrm>
          <a:prstGeom prst="rect">
            <a:avLst/>
          </a:prstGeom>
          <a:noFill/>
          <a:ln w="9525">
            <a:noFill/>
            <a:miter lim="800000"/>
            <a:headEnd/>
            <a:tailEnd/>
          </a:ln>
        </p:spPr>
      </p:pic>
      <p:pic>
        <p:nvPicPr>
          <p:cNvPr id="15383" name="図 23"/>
          <p:cNvPicPr>
            <a:picLocks noChangeAspect="1"/>
          </p:cNvPicPr>
          <p:nvPr/>
        </p:nvPicPr>
        <p:blipFill>
          <a:blip r:embed="rId16"/>
          <a:srcRect/>
          <a:stretch>
            <a:fillRect/>
          </a:stretch>
        </p:blipFill>
        <p:spPr bwMode="auto">
          <a:xfrm>
            <a:off x="892175" y="6245225"/>
            <a:ext cx="301625" cy="473075"/>
          </a:xfrm>
          <a:prstGeom prst="rect">
            <a:avLst/>
          </a:prstGeom>
          <a:noFill/>
          <a:ln w="9525">
            <a:noFill/>
            <a:miter lim="800000"/>
            <a:headEnd/>
            <a:tailEnd/>
          </a:ln>
        </p:spPr>
      </p:pic>
      <p:pic>
        <p:nvPicPr>
          <p:cNvPr id="15384" name="図 24"/>
          <p:cNvPicPr>
            <a:picLocks noChangeAspect="1"/>
          </p:cNvPicPr>
          <p:nvPr/>
        </p:nvPicPr>
        <p:blipFill>
          <a:blip r:embed="rId17"/>
          <a:srcRect/>
          <a:stretch>
            <a:fillRect/>
          </a:stretch>
        </p:blipFill>
        <p:spPr bwMode="auto">
          <a:xfrm>
            <a:off x="6940550" y="6259513"/>
            <a:ext cx="303213" cy="250825"/>
          </a:xfrm>
          <a:prstGeom prst="rect">
            <a:avLst/>
          </a:prstGeom>
          <a:noFill/>
          <a:ln w="9525">
            <a:noFill/>
            <a:miter lim="800000"/>
            <a:headEnd/>
            <a:tailEnd/>
          </a:ln>
        </p:spPr>
      </p:pic>
      <p:pic>
        <p:nvPicPr>
          <p:cNvPr id="15385" name="図 26"/>
          <p:cNvPicPr>
            <a:picLocks noChangeAspect="1"/>
          </p:cNvPicPr>
          <p:nvPr/>
        </p:nvPicPr>
        <p:blipFill>
          <a:blip r:embed="rId18"/>
          <a:srcRect/>
          <a:stretch>
            <a:fillRect/>
          </a:stretch>
        </p:blipFill>
        <p:spPr bwMode="auto">
          <a:xfrm rot="-169425">
            <a:off x="1624013" y="6829425"/>
            <a:ext cx="4529137" cy="1630363"/>
          </a:xfrm>
          <a:prstGeom prst="rect">
            <a:avLst/>
          </a:prstGeom>
          <a:noFill/>
          <a:ln w="9525">
            <a:noFill/>
            <a:miter lim="800000"/>
            <a:headEnd/>
            <a:tailEnd/>
          </a:ln>
        </p:spPr>
      </p:pic>
      <p:sp>
        <p:nvSpPr>
          <p:cNvPr id="40" name="テキスト ボックス 39"/>
          <p:cNvSpPr txBox="1"/>
          <p:nvPr/>
        </p:nvSpPr>
        <p:spPr>
          <a:xfrm rot="21057102">
            <a:off x="2216150" y="6249988"/>
            <a:ext cx="3608388" cy="646112"/>
          </a:xfrm>
          <a:prstGeom prst="rect">
            <a:avLst/>
          </a:prstGeom>
          <a:noFill/>
        </p:spPr>
        <p:txBody>
          <a:bodyPr>
            <a:spAutoFit/>
          </a:bodyPr>
          <a:lstStyle/>
          <a:p>
            <a:pPr algn="ctr" defTabSz="1019007" fontAlgn="auto">
              <a:spcBef>
                <a:spcPts val="0"/>
              </a:spcBef>
              <a:spcAft>
                <a:spcPts val="0"/>
              </a:spcAft>
              <a:defRPr/>
            </a:pPr>
            <a:r>
              <a:rPr lang="ja-JP" altLang="en-US" sz="3600" b="1" dirty="0">
                <a:solidFill>
                  <a:schemeClr val="accent6">
                    <a:lumMod val="50000"/>
                  </a:schemeClr>
                </a:solidFill>
                <a:latin typeface="07やさしさゴシック手書き" pitchFamily="50" charset="-128"/>
                <a:ea typeface="07やさしさゴシック手書き" pitchFamily="50" charset="-128"/>
              </a:rPr>
              <a:t>配置オフィス</a:t>
            </a:r>
          </a:p>
        </p:txBody>
      </p:sp>
      <p:sp>
        <p:nvSpPr>
          <p:cNvPr id="41" name="テキスト ボックス 40"/>
          <p:cNvSpPr txBox="1"/>
          <p:nvPr/>
        </p:nvSpPr>
        <p:spPr>
          <a:xfrm rot="19988409">
            <a:off x="571500" y="1185863"/>
            <a:ext cx="1274763" cy="709612"/>
          </a:xfrm>
          <a:prstGeom prst="rect">
            <a:avLst/>
          </a:prstGeom>
          <a:noFill/>
        </p:spPr>
        <p:txBody>
          <a:bodyPr>
            <a:spAutoFit/>
          </a:bodyPr>
          <a:lstStyle/>
          <a:p>
            <a:pPr algn="ctr" defTabSz="1019007" fontAlgn="auto">
              <a:spcBef>
                <a:spcPts val="0"/>
              </a:spcBef>
              <a:spcAft>
                <a:spcPts val="0"/>
              </a:spcAft>
              <a:defRPr/>
            </a:pPr>
            <a:r>
              <a:rPr lang="ja-JP" altLang="en-US" sz="2006" b="1" dirty="0">
                <a:solidFill>
                  <a:schemeClr val="accent2">
                    <a:lumMod val="50000"/>
                  </a:schemeClr>
                </a:solidFill>
                <a:latin typeface="07やさしさゴシック手書き" pitchFamily="50" charset="-128"/>
                <a:ea typeface="07やさしさゴシック手書き" pitchFamily="50" charset="-128"/>
              </a:rPr>
              <a:t>かんたん</a:t>
            </a:r>
            <a:endParaRPr lang="en-US" altLang="ja-JP" sz="2006" b="1" dirty="0">
              <a:solidFill>
                <a:schemeClr val="accent2">
                  <a:lumMod val="50000"/>
                </a:schemeClr>
              </a:solidFill>
              <a:latin typeface="07やさしさゴシック手書き" pitchFamily="50" charset="-128"/>
              <a:ea typeface="07やさしさゴシック手書き" pitchFamily="50" charset="-128"/>
            </a:endParaRPr>
          </a:p>
          <a:p>
            <a:pPr algn="ctr" defTabSz="1019007" fontAlgn="auto">
              <a:spcBef>
                <a:spcPts val="0"/>
              </a:spcBef>
              <a:spcAft>
                <a:spcPts val="0"/>
              </a:spcAft>
              <a:defRPr/>
            </a:pPr>
            <a:r>
              <a:rPr lang="ja-JP" altLang="en-US" sz="2006" b="1" dirty="0">
                <a:solidFill>
                  <a:schemeClr val="accent2">
                    <a:lumMod val="50000"/>
                  </a:schemeClr>
                </a:solidFill>
                <a:latin typeface="07やさしさゴシック手書き" pitchFamily="50" charset="-128"/>
                <a:ea typeface="07やさしさゴシック手書き" pitchFamily="50" charset="-128"/>
              </a:rPr>
              <a:t>導入！</a:t>
            </a:r>
          </a:p>
        </p:txBody>
      </p:sp>
      <p:pic>
        <p:nvPicPr>
          <p:cNvPr id="15388" name="図 43"/>
          <p:cNvPicPr>
            <a:picLocks noChangeAspect="1"/>
          </p:cNvPicPr>
          <p:nvPr/>
        </p:nvPicPr>
        <p:blipFill>
          <a:blip r:embed="rId13"/>
          <a:srcRect/>
          <a:stretch>
            <a:fillRect/>
          </a:stretch>
        </p:blipFill>
        <p:spPr bwMode="auto">
          <a:xfrm rot="1640041">
            <a:off x="693738" y="615950"/>
            <a:ext cx="242887" cy="406400"/>
          </a:xfrm>
          <a:prstGeom prst="rect">
            <a:avLst/>
          </a:prstGeom>
          <a:noFill/>
          <a:ln w="9525">
            <a:noFill/>
            <a:miter lim="800000"/>
            <a:headEnd/>
            <a:tailEnd/>
          </a:ln>
        </p:spPr>
      </p:pic>
      <p:grpSp>
        <p:nvGrpSpPr>
          <p:cNvPr id="46" name="グループ化 45"/>
          <p:cNvGrpSpPr/>
          <p:nvPr/>
        </p:nvGrpSpPr>
        <p:grpSpPr>
          <a:xfrm>
            <a:off x="1955910" y="695075"/>
            <a:ext cx="3826677" cy="688753"/>
            <a:chOff x="-3450824" y="154800"/>
            <a:chExt cx="3826677" cy="688753"/>
          </a:xfrm>
          <a:noFill/>
        </p:grpSpPr>
        <p:sp>
          <p:nvSpPr>
            <p:cNvPr id="45" name="正方形/長方形 44"/>
            <p:cNvSpPr/>
            <p:nvPr/>
          </p:nvSpPr>
          <p:spPr>
            <a:xfrm>
              <a:off x="-3450824" y="154800"/>
              <a:ext cx="3826677" cy="688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pic>
          <p:nvPicPr>
            <p:cNvPr id="43" name="Picture 2" descr="Z:\秋田　おかず箱\画像\ロゴ\おかず箱ROGO.png"/>
            <p:cNvPicPr>
              <a:picLocks noChangeAspect="1" noChangeArrowheads="1"/>
            </p:cNvPicPr>
            <p:nvPr/>
          </p:nvPicPr>
          <p:blipFill>
            <a:blip r:embed="rId19" cstate="print">
              <a:extLst>
                <a:ext uri="{28A0092B-C50C-407E-A947-70E740481C1C}"/>
              </a:extLst>
            </a:blip>
            <a:srcRect/>
            <a:stretch>
              <a:fillRect/>
            </a:stretch>
          </p:blipFill>
          <p:spPr bwMode="auto">
            <a:xfrm>
              <a:off x="-3352071" y="207493"/>
              <a:ext cx="1801102" cy="603525"/>
            </a:xfrm>
            <a:prstGeom prst="rect">
              <a:avLst/>
            </a:prstGeom>
            <a:grpFill/>
            <a:ln>
              <a:noFill/>
            </a:ln>
            <a:extLst/>
          </p:spPr>
        </p:pic>
      </p:grpSp>
      <p:sp>
        <p:nvSpPr>
          <p:cNvPr id="15390" name="正方形/長方形 41"/>
          <p:cNvSpPr>
            <a:spLocks noChangeArrowheads="1"/>
          </p:cNvSpPr>
          <p:nvPr/>
        </p:nvSpPr>
        <p:spPr bwMode="auto">
          <a:xfrm>
            <a:off x="3675063" y="787400"/>
            <a:ext cx="2260600" cy="523875"/>
          </a:xfrm>
          <a:prstGeom prst="rect">
            <a:avLst/>
          </a:prstGeom>
          <a:noFill/>
          <a:ln w="9525">
            <a:noFill/>
            <a:miter lim="800000"/>
            <a:headEnd/>
            <a:tailEnd/>
          </a:ln>
        </p:spPr>
        <p:txBody>
          <a:bodyPr>
            <a:spAutoFit/>
          </a:bodyPr>
          <a:lstStyle/>
          <a:p>
            <a:pPr algn="ctr"/>
            <a:r>
              <a:rPr lang="ja-JP" altLang="en-US" sz="2100">
                <a:solidFill>
                  <a:srgbClr val="006934"/>
                </a:solidFill>
                <a:latin typeface="AR P丸ゴシック体E"/>
                <a:ea typeface="AR P丸ゴシック体E"/>
                <a:cs typeface="AR P丸ゴシック体E"/>
              </a:rPr>
              <a:t>ｆ</a:t>
            </a:r>
            <a:r>
              <a:rPr lang="en-US" altLang="ja-JP" sz="2100">
                <a:solidFill>
                  <a:srgbClr val="006934"/>
                </a:solidFill>
                <a:latin typeface="AR P丸ゴシック体E"/>
                <a:ea typeface="AR P丸ゴシック体E"/>
                <a:cs typeface="AR P丸ゴシック体E"/>
              </a:rPr>
              <a:t>or</a:t>
            </a:r>
            <a:r>
              <a:rPr lang="ja-JP" altLang="en-US" sz="2100">
                <a:solidFill>
                  <a:srgbClr val="006934"/>
                </a:solidFill>
                <a:latin typeface="AR P丸ゴシック体E"/>
                <a:ea typeface="AR P丸ゴシック体E"/>
                <a:cs typeface="AR P丸ゴシック体E"/>
              </a:rPr>
              <a:t> </a:t>
            </a:r>
            <a:r>
              <a:rPr lang="ja-JP" altLang="en-US" sz="2800">
                <a:solidFill>
                  <a:srgbClr val="006934"/>
                </a:solidFill>
                <a:latin typeface="AR P丸ゴシック体E"/>
                <a:ea typeface="AR P丸ゴシック体E"/>
                <a:cs typeface="AR P丸ゴシック体E"/>
              </a:rPr>
              <a:t>オフィス</a:t>
            </a:r>
          </a:p>
        </p:txBody>
      </p:sp>
      <p:sp>
        <p:nvSpPr>
          <p:cNvPr id="15391" name="正方形/長方形 46"/>
          <p:cNvSpPr>
            <a:spLocks noChangeArrowheads="1"/>
          </p:cNvSpPr>
          <p:nvPr/>
        </p:nvSpPr>
        <p:spPr bwMode="auto">
          <a:xfrm>
            <a:off x="5235575" y="2435225"/>
            <a:ext cx="2159000" cy="1695450"/>
          </a:xfrm>
          <a:prstGeom prst="rect">
            <a:avLst/>
          </a:prstGeom>
          <a:noFill/>
          <a:ln w="9525">
            <a:noFill/>
            <a:miter lim="800000"/>
            <a:headEnd/>
            <a:tailEnd/>
          </a:ln>
        </p:spPr>
        <p:txBody>
          <a:bodyPr>
            <a:spAutoFit/>
          </a:bodyPr>
          <a:lstStyle/>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災害食</a:t>
            </a:r>
            <a:endParaRPr lang="en-US" altLang="ja-JP" sz="24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備蓄食</a:t>
            </a:r>
            <a:endParaRPr lang="en-US" altLang="ja-JP" sz="28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限られた予算内で、</a:t>
            </a:r>
            <a:endParaRPr lang="en-US" altLang="ja-JP" sz="14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充実した災害食を</a:t>
            </a:r>
            <a:endParaRPr lang="en-US" altLang="ja-JP" sz="14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備えられます。</a:t>
            </a:r>
            <a:endParaRPr lang="en-US" altLang="ja-JP" sz="1400">
              <a:solidFill>
                <a:schemeClr val="bg1"/>
              </a:solidFill>
              <a:latin typeface="07やさしさゴシック手書き"/>
              <a:ea typeface="07やさしさゴシック手書き"/>
              <a:cs typeface="07やさしさゴシック手書き"/>
            </a:endParaRPr>
          </a:p>
        </p:txBody>
      </p:sp>
      <p:sp>
        <p:nvSpPr>
          <p:cNvPr id="2" name="角丸四角形 1"/>
          <p:cNvSpPr/>
          <p:nvPr/>
        </p:nvSpPr>
        <p:spPr>
          <a:xfrm>
            <a:off x="2965450" y="9075738"/>
            <a:ext cx="4645025" cy="1430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defTabSz="914400" fontAlgn="auto">
              <a:spcBef>
                <a:spcPts val="0"/>
              </a:spcBef>
              <a:spcAft>
                <a:spcPts val="0"/>
              </a:spcAft>
              <a:defRPr/>
            </a:pPr>
            <a:endParaRPr lang="ja-JP" altLang="en-US" sz="1800"/>
          </a:p>
        </p:txBody>
      </p:sp>
      <p:pic>
        <p:nvPicPr>
          <p:cNvPr id="15393" name="図 3" descr="C:\Users\まいらいふ\AppData\Local\Microsoft\Windows Live Mail\WLMDSS.tmp\WLM3AD8.tmp\らいふくん-力こぶ.jpg"/>
          <p:cNvPicPr>
            <a:picLocks noChangeAspect="1" noChangeArrowheads="1"/>
          </p:cNvPicPr>
          <p:nvPr/>
        </p:nvPicPr>
        <p:blipFill>
          <a:blip r:embed="rId20"/>
          <a:srcRect/>
          <a:stretch>
            <a:fillRect/>
          </a:stretch>
        </p:blipFill>
        <p:spPr bwMode="auto">
          <a:xfrm>
            <a:off x="3190875" y="9134475"/>
            <a:ext cx="430213" cy="1308100"/>
          </a:xfrm>
          <a:prstGeom prst="rect">
            <a:avLst/>
          </a:prstGeom>
          <a:noFill/>
          <a:ln w="9525">
            <a:noFill/>
            <a:miter lim="800000"/>
            <a:headEnd/>
            <a:tailEnd/>
          </a:ln>
        </p:spPr>
      </p:pic>
      <p:sp>
        <p:nvSpPr>
          <p:cNvPr id="15394" name="タイトル 1"/>
          <p:cNvSpPr txBox="1">
            <a:spLocks/>
          </p:cNvSpPr>
          <p:nvPr/>
        </p:nvSpPr>
        <p:spPr bwMode="auto">
          <a:xfrm>
            <a:off x="3614738" y="9167813"/>
            <a:ext cx="4160837" cy="490537"/>
          </a:xfrm>
          <a:prstGeom prst="rect">
            <a:avLst/>
          </a:prstGeom>
          <a:noFill/>
          <a:ln w="9525">
            <a:noFill/>
            <a:miter lim="800000"/>
            <a:headEnd/>
            <a:tailEnd/>
          </a:ln>
        </p:spPr>
        <p:txBody>
          <a:bodyPr lIns="128016" tIns="64008" rIns="128016" bIns="64008"/>
          <a:lstStyle/>
          <a:p>
            <a:pPr defTabSz="1279525"/>
            <a:r>
              <a:rPr lang="ja-JP" altLang="en-US" sz="2800">
                <a:latin typeface="Calibri" pitchFamily="34" charset="0"/>
                <a:ea typeface="HG創英角ﾎﾟｯﾌﾟ体" pitchFamily="49" charset="-128"/>
              </a:rPr>
              <a:t>有限会社　まいらいふ</a:t>
            </a:r>
          </a:p>
          <a:p>
            <a:pPr defTabSz="1279525"/>
            <a:endParaRPr lang="ja-JP" altLang="en-US" sz="1400">
              <a:latin typeface="Calibri" pitchFamily="34" charset="0"/>
            </a:endParaRPr>
          </a:p>
          <a:p>
            <a:pPr defTabSz="1279525"/>
            <a:r>
              <a:rPr lang="ja-JP" altLang="en-US" sz="1400">
                <a:latin typeface="Calibri" pitchFamily="34" charset="0"/>
              </a:rPr>
              <a:t>神戸市下祇園町</a:t>
            </a:r>
            <a:r>
              <a:rPr lang="en-US" altLang="ja-JP" sz="1400">
                <a:latin typeface="Calibri" pitchFamily="34" charset="0"/>
              </a:rPr>
              <a:t>1-13</a:t>
            </a:r>
            <a:r>
              <a:rPr lang="ja-JP" altLang="en-US" sz="1400">
                <a:latin typeface="Calibri" pitchFamily="34" charset="0"/>
              </a:rPr>
              <a:t>（神戸大学病院北側すぐ）</a:t>
            </a:r>
          </a:p>
          <a:p>
            <a:pPr defTabSz="1279525"/>
            <a:r>
              <a:rPr lang="en-US" altLang="ja-JP" sz="2600">
                <a:latin typeface="Calibri" pitchFamily="34" charset="0"/>
              </a:rPr>
              <a:t>TEL:</a:t>
            </a:r>
            <a:r>
              <a:rPr lang="en-US" altLang="ja-JP" sz="2600">
                <a:solidFill>
                  <a:srgbClr val="FF0000"/>
                </a:solidFill>
                <a:latin typeface="Calibri" pitchFamily="34" charset="0"/>
              </a:rPr>
              <a:t>078-366-4484</a:t>
            </a:r>
            <a:r>
              <a:rPr lang="en-US" altLang="ja-JP" sz="1400">
                <a:latin typeface="Calibri" pitchFamily="34" charset="0"/>
              </a:rPr>
              <a:t>FAX</a:t>
            </a:r>
            <a:r>
              <a:rPr lang="ja-JP" altLang="en-US" sz="1400">
                <a:latin typeface="Calibri" pitchFamily="34" charset="0"/>
              </a:rPr>
              <a:t>：</a:t>
            </a:r>
            <a:r>
              <a:rPr lang="en-US" altLang="ja-JP" sz="1400">
                <a:latin typeface="Calibri" pitchFamily="34" charset="0"/>
              </a:rPr>
              <a:t>078-366-4486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JCOMM-HAITI014\Desktop\data\img04.png"/>
          <p:cNvPicPr>
            <a:picLocks noChangeAspect="1" noChangeArrowheads="1"/>
          </p:cNvPicPr>
          <p:nvPr/>
        </p:nvPicPr>
        <p:blipFill>
          <a:blip r:embed="rId2"/>
          <a:srcRect/>
          <a:stretch>
            <a:fillRect/>
          </a:stretch>
        </p:blipFill>
        <p:spPr bwMode="auto">
          <a:xfrm>
            <a:off x="5033963" y="8429625"/>
            <a:ext cx="954087" cy="1344613"/>
          </a:xfrm>
          <a:prstGeom prst="rect">
            <a:avLst/>
          </a:prstGeom>
          <a:noFill/>
          <a:ln w="9525">
            <a:noFill/>
            <a:miter lim="800000"/>
            <a:headEnd/>
            <a:tailEnd/>
          </a:ln>
        </p:spPr>
      </p:pic>
      <p:sp>
        <p:nvSpPr>
          <p:cNvPr id="11" name="正方形/長方形 10"/>
          <p:cNvSpPr/>
          <p:nvPr/>
        </p:nvSpPr>
        <p:spPr>
          <a:xfrm>
            <a:off x="0" y="0"/>
            <a:ext cx="7775575" cy="20986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sp>
        <p:nvSpPr>
          <p:cNvPr id="3" name="テキスト ボックス 2"/>
          <p:cNvSpPr txBox="1"/>
          <p:nvPr/>
        </p:nvSpPr>
        <p:spPr>
          <a:xfrm>
            <a:off x="0" y="207963"/>
            <a:ext cx="7775575" cy="1754187"/>
          </a:xfrm>
          <a:prstGeom prst="rect">
            <a:avLst/>
          </a:prstGeom>
          <a:noFill/>
        </p:spPr>
        <p:txBody>
          <a:bodyPr>
            <a:spAutoFit/>
          </a:bodyPr>
          <a:lstStyle/>
          <a:p>
            <a:pPr algn="ctr" defTabSz="1019007" fontAlgn="auto">
              <a:lnSpc>
                <a:spcPct val="150000"/>
              </a:lnSpc>
              <a:spcBef>
                <a:spcPts val="0"/>
              </a:spcBef>
              <a:spcAft>
                <a:spcPts val="0"/>
              </a:spcAft>
              <a:defRPr/>
            </a:pPr>
            <a:r>
              <a:rPr lang="ja-JP" altLang="en-US" dirty="0">
                <a:solidFill>
                  <a:srgbClr val="FF0000"/>
                </a:solidFill>
                <a:latin typeface="AR P丸ゴシック体E" panose="020F0900000000000000" pitchFamily="50" charset="-128"/>
                <a:ea typeface="AR P丸ゴシック体E" panose="020F0900000000000000" pitchFamily="50" charset="-128"/>
              </a:rPr>
              <a:t>「おかず箱　</a:t>
            </a:r>
            <a:r>
              <a:rPr lang="en-US" altLang="ja-JP" dirty="0">
                <a:solidFill>
                  <a:srgbClr val="FF0000"/>
                </a:solidFill>
                <a:latin typeface="AR P丸ゴシック体E" panose="020F0900000000000000" pitchFamily="50" charset="-128"/>
                <a:ea typeface="AR P丸ゴシック体E" panose="020F0900000000000000" pitchFamily="50" charset="-128"/>
              </a:rPr>
              <a:t>for</a:t>
            </a:r>
            <a:r>
              <a:rPr lang="ja-JP" altLang="en-US" dirty="0">
                <a:solidFill>
                  <a:srgbClr val="FF0000"/>
                </a:solidFill>
                <a:latin typeface="AR P丸ゴシック体E" panose="020F0900000000000000" pitchFamily="50" charset="-128"/>
                <a:ea typeface="AR P丸ゴシック体E" panose="020F0900000000000000" pitchFamily="50" charset="-128"/>
              </a:rPr>
              <a:t>　オフィス」</a:t>
            </a:r>
            <a:r>
              <a:rPr lang="ja-JP" altLang="en-US" dirty="0">
                <a:latin typeface="AR P丸ゴシック体E" panose="020F0900000000000000" pitchFamily="50" charset="-128"/>
                <a:ea typeface="AR P丸ゴシック体E" panose="020F0900000000000000" pitchFamily="50" charset="-128"/>
              </a:rPr>
              <a:t>は皆様の会社で</a:t>
            </a:r>
            <a:endParaRPr lang="en-US" altLang="ja-JP" dirty="0">
              <a:latin typeface="AR P丸ゴシック体E" panose="020F0900000000000000" pitchFamily="50" charset="-128"/>
              <a:ea typeface="AR P丸ゴシック体E" panose="020F0900000000000000" pitchFamily="50" charset="-128"/>
            </a:endParaRPr>
          </a:p>
          <a:p>
            <a:pPr algn="ctr" defTabSz="1019007" fontAlgn="auto">
              <a:lnSpc>
                <a:spcPct val="150000"/>
              </a:lnSpc>
              <a:spcBef>
                <a:spcPts val="0"/>
              </a:spcBef>
              <a:spcAft>
                <a:spcPts val="0"/>
              </a:spcAft>
              <a:defRPr/>
            </a:pPr>
            <a:r>
              <a:rPr lang="ja-JP" altLang="en-US" dirty="0">
                <a:latin typeface="AR P丸ゴシック体E" panose="020F0900000000000000" pitchFamily="50" charset="-128"/>
                <a:ea typeface="AR P丸ゴシック体E" panose="020F0900000000000000" pitchFamily="50" charset="-128"/>
              </a:rPr>
              <a:t>美味しくて健康的な食事を手軽に２４時間いつでも取ることが出来る</a:t>
            </a:r>
            <a:endParaRPr lang="en-US" altLang="ja-JP" dirty="0">
              <a:solidFill>
                <a:schemeClr val="accent2">
                  <a:lumMod val="75000"/>
                </a:schemeClr>
              </a:solidFill>
              <a:latin typeface="AR P丸ゴシック体E" panose="020F0900000000000000" pitchFamily="50" charset="-128"/>
              <a:ea typeface="AR P丸ゴシック体E" panose="020F0900000000000000" pitchFamily="50" charset="-128"/>
            </a:endParaRPr>
          </a:p>
          <a:p>
            <a:pPr algn="ctr" defTabSz="1019007" fontAlgn="auto">
              <a:lnSpc>
                <a:spcPct val="150000"/>
              </a:lnSpc>
              <a:spcBef>
                <a:spcPts val="0"/>
              </a:spcBef>
              <a:spcAft>
                <a:spcPts val="0"/>
              </a:spcAft>
              <a:defRPr/>
            </a:pPr>
            <a:r>
              <a:rPr lang="ja-JP" altLang="en-US" sz="3200" dirty="0">
                <a:latin typeface="AR P丸ゴシック体E" panose="020F0900000000000000" pitchFamily="50" charset="-128"/>
                <a:ea typeface="AR P丸ゴシック体E" panose="020F0900000000000000" pitchFamily="50" charset="-128"/>
              </a:rPr>
              <a:t>社員食堂のようなサービスです</a:t>
            </a:r>
            <a:endParaRPr lang="en-US" altLang="ja-JP" sz="3200" dirty="0">
              <a:latin typeface="AR P丸ゴシック体E" panose="020F0900000000000000" pitchFamily="50" charset="-128"/>
              <a:ea typeface="AR P丸ゴシック体E" panose="020F0900000000000000" pitchFamily="50" charset="-128"/>
            </a:endParaRPr>
          </a:p>
        </p:txBody>
      </p:sp>
      <p:sp>
        <p:nvSpPr>
          <p:cNvPr id="4" name="テキスト ボックス 3"/>
          <p:cNvSpPr txBox="1"/>
          <p:nvPr/>
        </p:nvSpPr>
        <p:spPr>
          <a:xfrm>
            <a:off x="1223963" y="2452688"/>
            <a:ext cx="5861050" cy="400050"/>
          </a:xfrm>
          <a:prstGeom prst="rect">
            <a:avLst/>
          </a:prstGeom>
          <a:noFill/>
        </p:spPr>
        <p:txBody>
          <a:bodyPr>
            <a:spAutoFit/>
          </a:bodyPr>
          <a:lstStyle/>
          <a:p>
            <a:pPr defTabSz="1019007" fontAlgn="auto">
              <a:spcBef>
                <a:spcPts val="0"/>
              </a:spcBef>
              <a:spcAft>
                <a:spcPts val="0"/>
              </a:spcAft>
              <a:defRPr/>
            </a:pPr>
            <a:r>
              <a:rPr lang="ja-JP" altLang="en-US" sz="2006" dirty="0">
                <a:latin typeface="AR P丸ゴシック体E" panose="020F0900000000000000" pitchFamily="50" charset="-128"/>
                <a:ea typeface="AR P丸ゴシック体E" panose="020F0900000000000000" pitchFamily="50" charset="-128"/>
              </a:rPr>
              <a:t>設置したおかず棚におかず箱の商品をセット</a:t>
            </a:r>
          </a:p>
        </p:txBody>
      </p:sp>
      <p:sp>
        <p:nvSpPr>
          <p:cNvPr id="5" name="テキスト ボックス 4"/>
          <p:cNvSpPr txBox="1"/>
          <p:nvPr/>
        </p:nvSpPr>
        <p:spPr>
          <a:xfrm>
            <a:off x="1241425" y="3757613"/>
            <a:ext cx="6249988" cy="400050"/>
          </a:xfrm>
          <a:prstGeom prst="rect">
            <a:avLst/>
          </a:prstGeom>
          <a:noFill/>
        </p:spPr>
        <p:txBody>
          <a:bodyPr>
            <a:spAutoFit/>
          </a:bodyPr>
          <a:lstStyle/>
          <a:p>
            <a:pPr defTabSz="1019007" fontAlgn="auto">
              <a:spcBef>
                <a:spcPts val="0"/>
              </a:spcBef>
              <a:spcAft>
                <a:spcPts val="0"/>
              </a:spcAft>
              <a:defRPr/>
            </a:pPr>
            <a:r>
              <a:rPr lang="ja-JP" altLang="en-US" sz="2006" dirty="0">
                <a:latin typeface="AR P丸ゴシック体E" panose="020F0900000000000000" pitchFamily="50" charset="-128"/>
                <a:ea typeface="AR P丸ゴシック体E" panose="020F0900000000000000" pitchFamily="50" charset="-128"/>
              </a:rPr>
              <a:t>２４時間いつでも、食べたいときに取り出して食べるだけ</a:t>
            </a:r>
          </a:p>
        </p:txBody>
      </p:sp>
      <p:sp>
        <p:nvSpPr>
          <p:cNvPr id="6" name="テキスト ボックス 5"/>
          <p:cNvSpPr txBox="1"/>
          <p:nvPr/>
        </p:nvSpPr>
        <p:spPr>
          <a:xfrm>
            <a:off x="1298575" y="5237163"/>
            <a:ext cx="5699125" cy="401637"/>
          </a:xfrm>
          <a:prstGeom prst="rect">
            <a:avLst/>
          </a:prstGeom>
          <a:noFill/>
        </p:spPr>
        <p:txBody>
          <a:bodyPr>
            <a:spAutoFit/>
          </a:bodyPr>
          <a:lstStyle/>
          <a:p>
            <a:pPr defTabSz="1019007" fontAlgn="auto">
              <a:spcBef>
                <a:spcPts val="0"/>
              </a:spcBef>
              <a:spcAft>
                <a:spcPts val="0"/>
              </a:spcAft>
              <a:defRPr/>
            </a:pPr>
            <a:r>
              <a:rPr lang="ja-JP" altLang="en-US" sz="2006" dirty="0">
                <a:latin typeface="AR P丸ゴシック体E" panose="020F0900000000000000" pitchFamily="50" charset="-128"/>
                <a:ea typeface="AR P丸ゴシック体E" panose="020F0900000000000000" pitchFamily="50" charset="-128"/>
              </a:rPr>
              <a:t>すべての従業員様が受けられる福利厚生</a:t>
            </a:r>
          </a:p>
        </p:txBody>
      </p:sp>
      <p:sp>
        <p:nvSpPr>
          <p:cNvPr id="7" name="テキスト ボックス 6"/>
          <p:cNvSpPr txBox="1"/>
          <p:nvPr/>
        </p:nvSpPr>
        <p:spPr>
          <a:xfrm>
            <a:off x="1312863" y="6659563"/>
            <a:ext cx="5861050" cy="400050"/>
          </a:xfrm>
          <a:prstGeom prst="rect">
            <a:avLst/>
          </a:prstGeom>
          <a:noFill/>
        </p:spPr>
        <p:txBody>
          <a:bodyPr>
            <a:spAutoFit/>
          </a:bodyPr>
          <a:lstStyle/>
          <a:p>
            <a:pPr defTabSz="1019007" fontAlgn="auto">
              <a:spcBef>
                <a:spcPts val="0"/>
              </a:spcBef>
              <a:spcAft>
                <a:spcPts val="0"/>
              </a:spcAft>
              <a:defRPr/>
            </a:pPr>
            <a:r>
              <a:rPr lang="ja-JP" altLang="en-US" sz="2006" dirty="0">
                <a:latin typeface="AR P丸ゴシック体E" panose="020F0900000000000000" pitchFamily="50" charset="-128"/>
                <a:ea typeface="AR P丸ゴシック体E" panose="020F0900000000000000" pitchFamily="50" charset="-128"/>
              </a:rPr>
              <a:t>様々なプランで企業のご要望にお応えします</a:t>
            </a:r>
          </a:p>
        </p:txBody>
      </p:sp>
      <p:sp>
        <p:nvSpPr>
          <p:cNvPr id="16392" name="正方形/長方形 1"/>
          <p:cNvSpPr>
            <a:spLocks noChangeArrowheads="1"/>
          </p:cNvSpPr>
          <p:nvPr/>
        </p:nvSpPr>
        <p:spPr bwMode="auto">
          <a:xfrm>
            <a:off x="1363663" y="2927350"/>
            <a:ext cx="6015037" cy="400050"/>
          </a:xfrm>
          <a:prstGeom prst="rect">
            <a:avLst/>
          </a:prstGeom>
          <a:noFill/>
          <a:ln w="9525">
            <a:noFill/>
            <a:miter lim="800000"/>
            <a:headEnd/>
            <a:tailEnd/>
          </a:ln>
        </p:spPr>
        <p:txBody>
          <a:bodyPr>
            <a:spAutoFit/>
          </a:bodyPr>
          <a:lstStyle/>
          <a:p>
            <a:r>
              <a:rPr lang="ja-JP" altLang="en-US" sz="1000">
                <a:latin typeface="Calibri" pitchFamily="34" charset="0"/>
              </a:rPr>
              <a:t>貴社に設置したおかず棚にレトルトのお惣菜・ご飯・スープなどをお届けします。</a:t>
            </a:r>
            <a:endParaRPr lang="en-US" altLang="ja-JP" sz="1000">
              <a:latin typeface="Calibri" pitchFamily="34" charset="0"/>
            </a:endParaRPr>
          </a:p>
          <a:p>
            <a:r>
              <a:rPr lang="ja-JP" altLang="en-US" sz="1000">
                <a:latin typeface="Calibri" pitchFamily="34" charset="0"/>
              </a:rPr>
              <a:t>健康に気遣う、従業員様にもぴったりです！必要なスペースはわずかです。</a:t>
            </a:r>
          </a:p>
        </p:txBody>
      </p:sp>
      <p:sp>
        <p:nvSpPr>
          <p:cNvPr id="16393" name="正方形/長方形 7"/>
          <p:cNvSpPr>
            <a:spLocks noChangeArrowheads="1"/>
          </p:cNvSpPr>
          <p:nvPr/>
        </p:nvSpPr>
        <p:spPr bwMode="auto">
          <a:xfrm>
            <a:off x="1363663" y="4203700"/>
            <a:ext cx="5721350" cy="708025"/>
          </a:xfrm>
          <a:prstGeom prst="rect">
            <a:avLst/>
          </a:prstGeom>
          <a:noFill/>
          <a:ln w="9525">
            <a:noFill/>
            <a:miter lim="800000"/>
            <a:headEnd/>
            <a:tailEnd/>
          </a:ln>
        </p:spPr>
        <p:txBody>
          <a:bodyPr>
            <a:spAutoFit/>
          </a:bodyPr>
          <a:lstStyle/>
          <a:p>
            <a:r>
              <a:rPr lang="en-US" altLang="ja-JP" sz="1000">
                <a:latin typeface="Calibri" pitchFamily="34" charset="0"/>
              </a:rPr>
              <a:t>24</a:t>
            </a:r>
            <a:r>
              <a:rPr lang="ja-JP" altLang="en-US" sz="1000">
                <a:latin typeface="Calibri" pitchFamily="34" charset="0"/>
              </a:rPr>
              <a:t>時間いつでも、おかず棚より食べたい商品を選び、電子レンジであたためるか、</a:t>
            </a:r>
            <a:endParaRPr lang="en-US" altLang="ja-JP" sz="1000">
              <a:latin typeface="Calibri" pitchFamily="34" charset="0"/>
            </a:endParaRPr>
          </a:p>
          <a:p>
            <a:r>
              <a:rPr lang="ja-JP" altLang="en-US" sz="1000">
                <a:latin typeface="Calibri" pitchFamily="34" charset="0"/>
              </a:rPr>
              <a:t>そのままでもお召し上がり頂けます。</a:t>
            </a:r>
            <a:br>
              <a:rPr lang="ja-JP" altLang="en-US" sz="1000">
                <a:latin typeface="Calibri" pitchFamily="34" charset="0"/>
              </a:rPr>
            </a:br>
            <a:r>
              <a:rPr lang="ja-JP" altLang="en-US" sz="1000">
                <a:latin typeface="Calibri" pitchFamily="34" charset="0"/>
              </a:rPr>
              <a:t>ご飯とスープとおかずで昼食にしたり、お弁当にプラス</a:t>
            </a:r>
            <a:r>
              <a:rPr lang="en-US" altLang="ja-JP" sz="1000">
                <a:latin typeface="Calibri" pitchFamily="34" charset="0"/>
              </a:rPr>
              <a:t>1</a:t>
            </a:r>
            <a:r>
              <a:rPr lang="ja-JP" altLang="en-US" sz="1000">
                <a:latin typeface="Calibri" pitchFamily="34" charset="0"/>
              </a:rPr>
              <a:t>品など、使い方は自由です。</a:t>
            </a:r>
            <a:endParaRPr lang="en-US" altLang="ja-JP" sz="1000">
              <a:latin typeface="Calibri" pitchFamily="34" charset="0"/>
            </a:endParaRPr>
          </a:p>
          <a:p>
            <a:r>
              <a:rPr lang="ja-JP" altLang="en-US" sz="1000">
                <a:latin typeface="Calibri" pitchFamily="34" charset="0"/>
              </a:rPr>
              <a:t>また、夜遅くまで働かれている従業員や交代勤務がある職場では、夕食・夜食としてもご利用頂けます。</a:t>
            </a:r>
          </a:p>
        </p:txBody>
      </p:sp>
      <p:sp>
        <p:nvSpPr>
          <p:cNvPr id="16394" name="正方形/長方形 8"/>
          <p:cNvSpPr>
            <a:spLocks noChangeArrowheads="1"/>
          </p:cNvSpPr>
          <p:nvPr/>
        </p:nvSpPr>
        <p:spPr bwMode="auto">
          <a:xfrm>
            <a:off x="1403350" y="5722938"/>
            <a:ext cx="5681663" cy="554037"/>
          </a:xfrm>
          <a:prstGeom prst="rect">
            <a:avLst/>
          </a:prstGeom>
          <a:noFill/>
          <a:ln w="9525">
            <a:noFill/>
            <a:miter lim="800000"/>
            <a:headEnd/>
            <a:tailEnd/>
          </a:ln>
        </p:spPr>
        <p:txBody>
          <a:bodyPr>
            <a:spAutoFit/>
          </a:bodyPr>
          <a:lstStyle/>
          <a:p>
            <a:r>
              <a:rPr lang="ja-JP" altLang="en-US" sz="1000">
                <a:latin typeface="Calibri" pitchFamily="34" charset="0"/>
              </a:rPr>
              <a:t>福利厚生サービスは様々ありますが、中でも食事は誰でも公平に受けられる福利厚生の一つです。</a:t>
            </a:r>
            <a:br>
              <a:rPr lang="ja-JP" altLang="en-US" sz="1000">
                <a:latin typeface="Calibri" pitchFamily="34" charset="0"/>
              </a:rPr>
            </a:br>
            <a:r>
              <a:rPr lang="ja-JP" altLang="en-US" sz="1000">
                <a:latin typeface="Calibri" pitchFamily="34" charset="0"/>
              </a:rPr>
              <a:t>福利厚生サービスを導入したが、使われなかったなどの経験はありませんか？</a:t>
            </a:r>
            <a:endParaRPr lang="en-US" altLang="ja-JP" sz="1000">
              <a:latin typeface="Calibri" pitchFamily="34" charset="0"/>
            </a:endParaRPr>
          </a:p>
          <a:p>
            <a:r>
              <a:rPr lang="ja-JP" altLang="en-US" sz="1000">
                <a:latin typeface="Calibri" pitchFamily="34" charset="0"/>
              </a:rPr>
              <a:t>おかず箱</a:t>
            </a:r>
            <a:r>
              <a:rPr lang="en-US" altLang="ja-JP" sz="1000">
                <a:latin typeface="Calibri" pitchFamily="34" charset="0"/>
              </a:rPr>
              <a:t>for</a:t>
            </a:r>
            <a:r>
              <a:rPr lang="ja-JP" altLang="en-US" sz="1000">
                <a:latin typeface="Calibri" pitchFamily="34" charset="0"/>
              </a:rPr>
              <a:t>オフィスは継続して皆様にご利用頂くことが可能です。</a:t>
            </a:r>
          </a:p>
        </p:txBody>
      </p:sp>
      <p:sp>
        <p:nvSpPr>
          <p:cNvPr id="16395" name="正方形/長方形 9"/>
          <p:cNvSpPr>
            <a:spLocks noChangeArrowheads="1"/>
          </p:cNvSpPr>
          <p:nvPr/>
        </p:nvSpPr>
        <p:spPr bwMode="auto">
          <a:xfrm>
            <a:off x="1403350" y="7124700"/>
            <a:ext cx="5594350" cy="554038"/>
          </a:xfrm>
          <a:prstGeom prst="rect">
            <a:avLst/>
          </a:prstGeom>
          <a:noFill/>
          <a:ln w="9525">
            <a:noFill/>
            <a:miter lim="800000"/>
            <a:headEnd/>
            <a:tailEnd/>
          </a:ln>
        </p:spPr>
        <p:txBody>
          <a:bodyPr>
            <a:spAutoFit/>
          </a:bodyPr>
          <a:lstStyle/>
          <a:p>
            <a:r>
              <a:rPr lang="ja-JP" altLang="en-US" sz="1000">
                <a:latin typeface="Calibri" pitchFamily="34" charset="0"/>
              </a:rPr>
              <a:t>導入企業様に月額固定サービス利用料金をお支払頂き、プランに応じた商品個数を提供致します。</a:t>
            </a:r>
            <a:br>
              <a:rPr lang="ja-JP" altLang="en-US" sz="1000">
                <a:latin typeface="Calibri" pitchFamily="34" charset="0"/>
              </a:rPr>
            </a:br>
            <a:r>
              <a:rPr lang="ja-JP" altLang="en-US" sz="1000">
                <a:latin typeface="Calibri" pitchFamily="34" charset="0"/>
              </a:rPr>
              <a:t>従業員人数や従業員様の購入数による変動などはありませんので、月々のランニングコストは固定で</a:t>
            </a:r>
            <a:endParaRPr lang="en-US" altLang="ja-JP" sz="1000">
              <a:latin typeface="Calibri" pitchFamily="34" charset="0"/>
            </a:endParaRPr>
          </a:p>
          <a:p>
            <a:r>
              <a:rPr lang="ja-JP" altLang="en-US" sz="1000">
                <a:latin typeface="Calibri" pitchFamily="34" charset="0"/>
              </a:rPr>
              <a:t>運用できます。</a:t>
            </a:r>
          </a:p>
        </p:txBody>
      </p:sp>
      <p:pic>
        <p:nvPicPr>
          <p:cNvPr id="16396" name="Picture 2" descr="C:\Users\JCOMM-HAITI014\Desktop\renge.gif"/>
          <p:cNvPicPr>
            <a:picLocks noChangeAspect="1" noChangeArrowheads="1"/>
          </p:cNvPicPr>
          <p:nvPr/>
        </p:nvPicPr>
        <p:blipFill>
          <a:blip r:embed="rId3"/>
          <a:srcRect/>
          <a:stretch>
            <a:fillRect/>
          </a:stretch>
        </p:blipFill>
        <p:spPr bwMode="auto">
          <a:xfrm>
            <a:off x="1030288" y="8320088"/>
            <a:ext cx="2230437" cy="1498600"/>
          </a:xfrm>
          <a:prstGeom prst="rect">
            <a:avLst/>
          </a:prstGeom>
          <a:noFill/>
          <a:ln w="9525">
            <a:noFill/>
            <a:miter lim="800000"/>
            <a:headEnd/>
            <a:tailEnd/>
          </a:ln>
        </p:spPr>
      </p:pic>
      <p:sp>
        <p:nvSpPr>
          <p:cNvPr id="16397" name="テキスト ボックス 18"/>
          <p:cNvSpPr txBox="1">
            <a:spLocks noChangeArrowheads="1"/>
          </p:cNvSpPr>
          <p:nvPr/>
        </p:nvSpPr>
        <p:spPr bwMode="auto">
          <a:xfrm>
            <a:off x="936625" y="7891463"/>
            <a:ext cx="5861050" cy="461962"/>
          </a:xfrm>
          <a:prstGeom prst="rect">
            <a:avLst/>
          </a:prstGeom>
          <a:noFill/>
          <a:ln w="9525">
            <a:noFill/>
            <a:miter lim="800000"/>
            <a:headEnd/>
            <a:tailEnd/>
          </a:ln>
        </p:spPr>
        <p:txBody>
          <a:bodyPr>
            <a:spAutoFit/>
          </a:bodyPr>
          <a:lstStyle/>
          <a:p>
            <a:pPr algn="ctr"/>
            <a:r>
              <a:rPr lang="ja-JP" altLang="en-US" sz="2400">
                <a:solidFill>
                  <a:srgbClr val="FF3300"/>
                </a:solidFill>
                <a:latin typeface="AR P丸ゴシック体E"/>
                <a:ea typeface="AR P丸ゴシック体E"/>
                <a:cs typeface="AR P丸ゴシック体E"/>
              </a:rPr>
              <a:t>ご用意頂くものは、ふたつだけ</a:t>
            </a:r>
            <a:endParaRPr lang="en-US" altLang="ja-JP" sz="2400">
              <a:solidFill>
                <a:srgbClr val="FF3300"/>
              </a:solidFill>
              <a:latin typeface="AR P丸ゴシック体E"/>
              <a:ea typeface="AR P丸ゴシック体E"/>
              <a:cs typeface="AR P丸ゴシック体E"/>
            </a:endParaRPr>
          </a:p>
        </p:txBody>
      </p:sp>
      <p:sp>
        <p:nvSpPr>
          <p:cNvPr id="16398" name="テキスト ボックス 14"/>
          <p:cNvSpPr txBox="1">
            <a:spLocks noChangeArrowheads="1"/>
          </p:cNvSpPr>
          <p:nvPr/>
        </p:nvSpPr>
        <p:spPr bwMode="auto">
          <a:xfrm>
            <a:off x="5199063" y="8637588"/>
            <a:ext cx="630237" cy="768350"/>
          </a:xfrm>
          <a:prstGeom prst="rect">
            <a:avLst/>
          </a:prstGeom>
          <a:noFill/>
          <a:ln w="9525">
            <a:noFill/>
            <a:miter lim="800000"/>
            <a:headEnd/>
            <a:tailEnd/>
          </a:ln>
        </p:spPr>
        <p:txBody>
          <a:bodyPr>
            <a:spAutoFit/>
          </a:bodyPr>
          <a:lstStyle/>
          <a:p>
            <a:pPr algn="ctr"/>
            <a:r>
              <a:rPr lang="en-US" altLang="ja-JP" sz="4400">
                <a:solidFill>
                  <a:srgbClr val="FF3300"/>
                </a:solidFill>
                <a:latin typeface="Calibri" pitchFamily="34" charset="0"/>
              </a:rPr>
              <a:t>\</a:t>
            </a:r>
            <a:endParaRPr lang="ja-JP" altLang="en-US" sz="4400">
              <a:solidFill>
                <a:srgbClr val="FF3300"/>
              </a:solidFill>
              <a:latin typeface="Calibri" pitchFamily="34" charset="0"/>
            </a:endParaRPr>
          </a:p>
        </p:txBody>
      </p:sp>
      <p:sp>
        <p:nvSpPr>
          <p:cNvPr id="16399" name="テキスト ボックス 20"/>
          <p:cNvSpPr txBox="1">
            <a:spLocks noChangeArrowheads="1"/>
          </p:cNvSpPr>
          <p:nvPr/>
        </p:nvSpPr>
        <p:spPr bwMode="auto">
          <a:xfrm>
            <a:off x="1309688" y="9783763"/>
            <a:ext cx="1708150" cy="307975"/>
          </a:xfrm>
          <a:prstGeom prst="rect">
            <a:avLst/>
          </a:prstGeom>
          <a:noFill/>
          <a:ln w="9525">
            <a:noFill/>
            <a:miter lim="800000"/>
            <a:headEnd/>
            <a:tailEnd/>
          </a:ln>
        </p:spPr>
        <p:txBody>
          <a:bodyPr>
            <a:spAutoFit/>
          </a:bodyPr>
          <a:lstStyle/>
          <a:p>
            <a:pPr algn="ctr"/>
            <a:r>
              <a:rPr lang="ja-JP" altLang="en-US" sz="1400">
                <a:solidFill>
                  <a:srgbClr val="FF3300"/>
                </a:solidFill>
                <a:latin typeface="AR P丸ゴシック体E"/>
                <a:ea typeface="AR P丸ゴシック体E"/>
                <a:cs typeface="AR P丸ゴシック体E"/>
              </a:rPr>
              <a:t>電子レンジ</a:t>
            </a:r>
            <a:endParaRPr lang="en-US" altLang="ja-JP" sz="1400">
              <a:solidFill>
                <a:srgbClr val="FF3300"/>
              </a:solidFill>
              <a:latin typeface="AR P丸ゴシック体E"/>
              <a:ea typeface="AR P丸ゴシック体E"/>
              <a:cs typeface="AR P丸ゴシック体E"/>
            </a:endParaRPr>
          </a:p>
        </p:txBody>
      </p:sp>
      <p:sp>
        <p:nvSpPr>
          <p:cNvPr id="16400" name="テキスト ボックス 21"/>
          <p:cNvSpPr txBox="1">
            <a:spLocks noChangeArrowheads="1"/>
          </p:cNvSpPr>
          <p:nvPr/>
        </p:nvSpPr>
        <p:spPr bwMode="auto">
          <a:xfrm>
            <a:off x="4656138" y="9782175"/>
            <a:ext cx="1709737" cy="307975"/>
          </a:xfrm>
          <a:prstGeom prst="rect">
            <a:avLst/>
          </a:prstGeom>
          <a:noFill/>
          <a:ln w="9525">
            <a:noFill/>
            <a:miter lim="800000"/>
            <a:headEnd/>
            <a:tailEnd/>
          </a:ln>
        </p:spPr>
        <p:txBody>
          <a:bodyPr>
            <a:spAutoFit/>
          </a:bodyPr>
          <a:lstStyle/>
          <a:p>
            <a:pPr algn="ctr"/>
            <a:r>
              <a:rPr lang="ja-JP" altLang="en-US" sz="1400">
                <a:solidFill>
                  <a:srgbClr val="FF3300"/>
                </a:solidFill>
                <a:latin typeface="AR P丸ゴシック体E"/>
                <a:ea typeface="AR P丸ゴシック体E"/>
                <a:cs typeface="AR P丸ゴシック体E"/>
              </a:rPr>
              <a:t>発生する電気料金</a:t>
            </a:r>
            <a:endParaRPr lang="en-US" altLang="ja-JP" sz="1400">
              <a:solidFill>
                <a:srgbClr val="FF3300"/>
              </a:solidFill>
              <a:latin typeface="AR P丸ゴシック体E"/>
              <a:ea typeface="AR P丸ゴシック体E"/>
              <a:cs typeface="AR P丸ゴシック体E"/>
            </a:endParaRPr>
          </a:p>
        </p:txBody>
      </p:sp>
      <p:sp>
        <p:nvSpPr>
          <p:cNvPr id="16401" name="テキスト ボックス 22"/>
          <p:cNvSpPr txBox="1">
            <a:spLocks noChangeArrowheads="1"/>
          </p:cNvSpPr>
          <p:nvPr/>
        </p:nvSpPr>
        <p:spPr bwMode="auto">
          <a:xfrm>
            <a:off x="688975" y="10072688"/>
            <a:ext cx="6330950" cy="461962"/>
          </a:xfrm>
          <a:prstGeom prst="rect">
            <a:avLst/>
          </a:prstGeom>
          <a:noFill/>
          <a:ln w="9525">
            <a:noFill/>
            <a:miter lim="800000"/>
            <a:headEnd/>
            <a:tailEnd/>
          </a:ln>
        </p:spPr>
        <p:txBody>
          <a:bodyPr>
            <a:spAutoFit/>
          </a:bodyPr>
          <a:lstStyle/>
          <a:p>
            <a:pPr algn="ctr"/>
            <a:r>
              <a:rPr lang="ja-JP" altLang="en-US" sz="1200">
                <a:latin typeface="AR P丸ゴシック体E"/>
                <a:ea typeface="AR P丸ゴシック体E"/>
                <a:cs typeface="AR P丸ゴシック体E"/>
              </a:rPr>
              <a:t>おかず箱ボックスの貸与、使い捨ての耐熱皿、お箸などは</a:t>
            </a:r>
            <a:endParaRPr lang="en-US" altLang="ja-JP" sz="1200">
              <a:latin typeface="AR P丸ゴシック体E"/>
              <a:ea typeface="AR P丸ゴシック体E"/>
              <a:cs typeface="AR P丸ゴシック体E"/>
            </a:endParaRPr>
          </a:p>
          <a:p>
            <a:pPr algn="ctr"/>
            <a:r>
              <a:rPr lang="ja-JP" altLang="en-US" sz="1200">
                <a:latin typeface="AR P丸ゴシック体E"/>
                <a:ea typeface="AR P丸ゴシック体E"/>
                <a:cs typeface="AR P丸ゴシック体E"/>
              </a:rPr>
              <a:t>プランに応じて提供させていただきます。</a:t>
            </a:r>
          </a:p>
        </p:txBody>
      </p:sp>
      <p:sp>
        <p:nvSpPr>
          <p:cNvPr id="16" name="角丸四角形 15"/>
          <p:cNvSpPr/>
          <p:nvPr/>
        </p:nvSpPr>
        <p:spPr>
          <a:xfrm>
            <a:off x="385763" y="7858125"/>
            <a:ext cx="7007225" cy="2740025"/>
          </a:xfrm>
          <a:prstGeom prst="round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pic>
        <p:nvPicPr>
          <p:cNvPr id="16403" name="Picture 3" descr="C:\Users\JCOMM-HAITI014\Desktop\男性\businessman-d-08.png"/>
          <p:cNvPicPr>
            <a:picLocks noChangeAspect="1" noChangeArrowheads="1"/>
          </p:cNvPicPr>
          <p:nvPr/>
        </p:nvPicPr>
        <p:blipFill>
          <a:blip r:embed="rId4"/>
          <a:srcRect l="2351" t="4668" r="73285" b="55261"/>
          <a:stretch>
            <a:fillRect/>
          </a:stretch>
        </p:blipFill>
        <p:spPr bwMode="auto">
          <a:xfrm>
            <a:off x="385763" y="2368550"/>
            <a:ext cx="838200" cy="1104900"/>
          </a:xfrm>
          <a:prstGeom prst="rect">
            <a:avLst/>
          </a:prstGeom>
          <a:noFill/>
          <a:ln w="9525">
            <a:noFill/>
            <a:miter lim="800000"/>
            <a:headEnd/>
            <a:tailEnd/>
          </a:ln>
        </p:spPr>
      </p:pic>
      <p:pic>
        <p:nvPicPr>
          <p:cNvPr id="16404" name="Picture 5" descr="C:\Users\JCOMM-HAITI014\Desktop\男性\businessman-d-08.png"/>
          <p:cNvPicPr>
            <a:picLocks noChangeAspect="1" noChangeArrowheads="1"/>
          </p:cNvPicPr>
          <p:nvPr/>
        </p:nvPicPr>
        <p:blipFill>
          <a:blip r:embed="rId4"/>
          <a:srcRect l="64171" t="2" r="-613" b="49507"/>
          <a:stretch>
            <a:fillRect/>
          </a:stretch>
        </p:blipFill>
        <p:spPr bwMode="auto">
          <a:xfrm>
            <a:off x="165100" y="5037138"/>
            <a:ext cx="1290638" cy="1430337"/>
          </a:xfrm>
          <a:prstGeom prst="rect">
            <a:avLst/>
          </a:prstGeom>
          <a:noFill/>
          <a:ln w="9525">
            <a:noFill/>
            <a:miter lim="800000"/>
            <a:headEnd/>
            <a:tailEnd/>
          </a:ln>
        </p:spPr>
      </p:pic>
      <p:pic>
        <p:nvPicPr>
          <p:cNvPr id="16405" name="Picture 4" descr="C:\Users\JCOMM-HAITI014\Desktop\男性\businessman-d-08.png"/>
          <p:cNvPicPr>
            <a:picLocks noChangeAspect="1" noChangeArrowheads="1"/>
          </p:cNvPicPr>
          <p:nvPr/>
        </p:nvPicPr>
        <p:blipFill>
          <a:blip r:embed="rId4"/>
          <a:srcRect l="34187" r="36842" b="50000"/>
          <a:stretch>
            <a:fillRect/>
          </a:stretch>
        </p:blipFill>
        <p:spPr bwMode="auto">
          <a:xfrm>
            <a:off x="311150" y="3679825"/>
            <a:ext cx="1001713" cy="1384300"/>
          </a:xfrm>
          <a:prstGeom prst="rect">
            <a:avLst/>
          </a:prstGeom>
          <a:noFill/>
          <a:ln w="9525">
            <a:noFill/>
            <a:miter lim="800000"/>
            <a:headEnd/>
            <a:tailEnd/>
          </a:ln>
        </p:spPr>
      </p:pic>
      <p:pic>
        <p:nvPicPr>
          <p:cNvPr id="16406" name="Picture 6" descr="C:\Users\JCOMM-HAITI014\Desktop\男性\businessman-d-08.png"/>
          <p:cNvPicPr>
            <a:picLocks noChangeAspect="1" noChangeArrowheads="1"/>
          </p:cNvPicPr>
          <p:nvPr/>
        </p:nvPicPr>
        <p:blipFill>
          <a:blip r:embed="rId4"/>
          <a:srcRect l="62970" t="50000" r="127"/>
          <a:stretch>
            <a:fillRect/>
          </a:stretch>
        </p:blipFill>
        <p:spPr bwMode="auto">
          <a:xfrm>
            <a:off x="166688" y="6456363"/>
            <a:ext cx="1293812" cy="140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C:\Users\JCOMM-HAITI014\Desktop\120140409170507.jpg"/>
          <p:cNvPicPr>
            <a:picLocks noChangeAspect="1" noChangeArrowheads="1"/>
          </p:cNvPicPr>
          <p:nvPr/>
        </p:nvPicPr>
        <p:blipFill>
          <a:blip r:embed="rId2"/>
          <a:srcRect/>
          <a:stretch>
            <a:fillRect/>
          </a:stretch>
        </p:blipFill>
        <p:spPr bwMode="auto">
          <a:xfrm>
            <a:off x="2622550" y="7678738"/>
            <a:ext cx="2546350" cy="2913062"/>
          </a:xfrm>
          <a:prstGeom prst="rect">
            <a:avLst/>
          </a:prstGeom>
          <a:noFill/>
          <a:ln w="9525">
            <a:noFill/>
            <a:miter lim="800000"/>
            <a:headEnd/>
            <a:tailEnd/>
          </a:ln>
        </p:spPr>
      </p:pic>
      <p:sp>
        <p:nvSpPr>
          <p:cNvPr id="3" name="角丸四角形 2"/>
          <p:cNvSpPr/>
          <p:nvPr/>
        </p:nvSpPr>
        <p:spPr>
          <a:xfrm>
            <a:off x="735013" y="7018338"/>
            <a:ext cx="6335712" cy="35560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sp>
        <p:nvSpPr>
          <p:cNvPr id="4" name="テキスト ボックス 3"/>
          <p:cNvSpPr txBox="1"/>
          <p:nvPr/>
        </p:nvSpPr>
        <p:spPr>
          <a:xfrm>
            <a:off x="735013" y="7324725"/>
            <a:ext cx="6335712" cy="739775"/>
          </a:xfrm>
          <a:prstGeom prst="rect">
            <a:avLst/>
          </a:prstGeom>
          <a:noFill/>
        </p:spPr>
        <p:txBody>
          <a:bodyPr>
            <a:spAutoFit/>
          </a:bodyPr>
          <a:lstStyle/>
          <a:p>
            <a:pPr algn="ctr" defTabSz="1019007" fontAlgn="auto">
              <a:spcBef>
                <a:spcPts val="0"/>
              </a:spcBef>
              <a:spcAft>
                <a:spcPts val="0"/>
              </a:spcAft>
              <a:defRPr/>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～日常生活と社会貢献をつなげる提案～</a:t>
            </a:r>
            <a:endParaRPr lang="en-US" altLang="ja-JP" sz="2006" b="1" dirty="0">
              <a:latin typeface="HG丸ｺﾞｼｯｸM-PRO" panose="020F0600000000000000" pitchFamily="50" charset="-128"/>
              <a:ea typeface="HG丸ｺﾞｼｯｸM-PRO" panose="020F0600000000000000" pitchFamily="50" charset="-128"/>
            </a:endParaRPr>
          </a:p>
          <a:p>
            <a:pPr defTabSz="1019007" fontAlgn="auto">
              <a:spcBef>
                <a:spcPts val="0"/>
              </a:spcBef>
              <a:spcAft>
                <a:spcPts val="0"/>
              </a:spcAft>
              <a:defRPr/>
            </a:pPr>
            <a:endParaRPr lang="ja-JP" altLang="en-US" sz="2006"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746125" y="7864475"/>
            <a:ext cx="6335713" cy="2335213"/>
          </a:xfrm>
          <a:prstGeom prst="rect">
            <a:avLst/>
          </a:prstGeom>
          <a:noFill/>
        </p:spPr>
        <p:txBody>
          <a:bodyPr>
            <a:spAutoFit/>
          </a:bodyPr>
          <a:lstStyle/>
          <a:p>
            <a:pPr defTabSz="1019007" fontAlgn="auto">
              <a:lnSpc>
                <a:spcPct val="150000"/>
              </a:lnSpc>
              <a:spcBef>
                <a:spcPts val="0"/>
              </a:spcBef>
              <a:spcAft>
                <a:spcPts val="0"/>
              </a:spcAft>
              <a:defRPr/>
            </a:pPr>
            <a:r>
              <a:rPr lang="ja-JP" altLang="en-US" sz="2006" b="1" dirty="0">
                <a:latin typeface="HG丸ｺﾞｼｯｸM-PRO" panose="020F0600000000000000" pitchFamily="50" charset="-128"/>
                <a:ea typeface="HG丸ｺﾞｼｯｸM-PRO" panose="020F0600000000000000" pitchFamily="50" charset="-128"/>
              </a:rPr>
              <a:t>「おかず箱」は、赤い羽根共同募金の</a:t>
            </a:r>
            <a:endParaRPr lang="en-US" altLang="ja-JP" sz="2006" b="1" dirty="0">
              <a:latin typeface="HG丸ｺﾞｼｯｸM-PRO" panose="020F0600000000000000" pitchFamily="50" charset="-128"/>
              <a:ea typeface="HG丸ｺﾞｼｯｸM-PRO" panose="020F0600000000000000" pitchFamily="50" charset="-128"/>
            </a:endParaRPr>
          </a:p>
          <a:p>
            <a:pPr defTabSz="1019007" fontAlgn="auto">
              <a:lnSpc>
                <a:spcPct val="150000"/>
              </a:lnSpc>
              <a:spcBef>
                <a:spcPts val="0"/>
              </a:spcBef>
              <a:spcAft>
                <a:spcPts val="0"/>
              </a:spcAft>
              <a:defRPr/>
            </a:pPr>
            <a:r>
              <a:rPr lang="ja-JP" altLang="en-US" sz="2006" b="1" dirty="0">
                <a:latin typeface="HG丸ｺﾞｼｯｸM-PRO" panose="020F0600000000000000" pitchFamily="50" charset="-128"/>
                <a:ea typeface="HG丸ｺﾞｼｯｸM-PRO" panose="020F0600000000000000" pitchFamily="50" charset="-128"/>
              </a:rPr>
              <a:t>　　「募金百貨店プロジェクト」に協力しています。</a:t>
            </a:r>
            <a:endParaRPr lang="en-US" altLang="ja-JP" sz="2006" b="1" dirty="0">
              <a:latin typeface="HG丸ｺﾞｼｯｸM-PRO" panose="020F0600000000000000" pitchFamily="50" charset="-128"/>
              <a:ea typeface="HG丸ｺﾞｼｯｸM-PRO" panose="020F0600000000000000" pitchFamily="50" charset="-128"/>
            </a:endParaRPr>
          </a:p>
          <a:p>
            <a:pPr defTabSz="1019007" fontAlgn="auto">
              <a:lnSpc>
                <a:spcPct val="150000"/>
              </a:lnSpc>
              <a:spcBef>
                <a:spcPts val="0"/>
              </a:spcBef>
              <a:spcAft>
                <a:spcPts val="0"/>
              </a:spcAft>
              <a:defRPr/>
            </a:pPr>
            <a:r>
              <a:rPr lang="ja-JP" altLang="en-US" sz="2006" b="1" dirty="0">
                <a:latin typeface="HG丸ｺﾞｼｯｸM-PRO" panose="020F0600000000000000" pitchFamily="50" charset="-128"/>
                <a:ea typeface="HG丸ｺﾞｼｯｸM-PRO" panose="020F0600000000000000" pitchFamily="50" charset="-128"/>
              </a:rPr>
              <a:t>「おかず箱」の商品を１つお使いいただくと</a:t>
            </a:r>
            <a:endParaRPr lang="en-US" altLang="ja-JP" sz="2006" b="1" dirty="0">
              <a:latin typeface="HG丸ｺﾞｼｯｸM-PRO" panose="020F0600000000000000" pitchFamily="50" charset="-128"/>
              <a:ea typeface="HG丸ｺﾞｼｯｸM-PRO" panose="020F0600000000000000" pitchFamily="50" charset="-128"/>
            </a:endParaRPr>
          </a:p>
          <a:p>
            <a:pPr defTabSz="1019007" fontAlgn="auto">
              <a:lnSpc>
                <a:spcPct val="150000"/>
              </a:lnSpc>
              <a:spcBef>
                <a:spcPts val="0"/>
              </a:spcBef>
              <a:spcAft>
                <a:spcPts val="0"/>
              </a:spcAft>
              <a:defRPr/>
            </a:pPr>
            <a:r>
              <a:rPr lang="ja-JP" altLang="en-US" sz="2006" b="1" dirty="0">
                <a:latin typeface="HG丸ｺﾞｼｯｸM-PRO" panose="020F0600000000000000" pitchFamily="50" charset="-128"/>
                <a:ea typeface="HG丸ｺﾞｼｯｸM-PRO" panose="020F0600000000000000" pitchFamily="50" charset="-128"/>
              </a:rPr>
              <a:t>　　　　　　１円が寄付される仕組みになってます。</a:t>
            </a:r>
            <a:endParaRPr lang="en-US" altLang="ja-JP" sz="2006" b="1" dirty="0">
              <a:latin typeface="HG丸ｺﾞｼｯｸM-PRO" panose="020F0600000000000000" pitchFamily="50" charset="-128"/>
              <a:ea typeface="HG丸ｺﾞｼｯｸM-PRO" panose="020F0600000000000000" pitchFamily="50" charset="-128"/>
            </a:endParaRPr>
          </a:p>
          <a:p>
            <a:pPr defTabSz="1019007" fontAlgn="auto">
              <a:lnSpc>
                <a:spcPct val="150000"/>
              </a:lnSpc>
              <a:spcBef>
                <a:spcPts val="0"/>
              </a:spcBef>
              <a:spcAft>
                <a:spcPts val="0"/>
              </a:spcAft>
              <a:defRPr/>
            </a:pPr>
            <a:r>
              <a:rPr lang="ja-JP" altLang="en-US" sz="2006" b="1" dirty="0">
                <a:latin typeface="HG丸ｺﾞｼｯｸM-PRO" panose="020F0600000000000000" pitchFamily="50" charset="-128"/>
                <a:ea typeface="HG丸ｺﾞｼｯｸM-PRO" panose="020F0600000000000000" pitchFamily="50" charset="-128"/>
              </a:rPr>
              <a:t>みなさまの普段の食事が、社会貢献につながります。</a:t>
            </a:r>
            <a:endParaRPr lang="ja-JP" altLang="en-US" sz="2006"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7413" name="Picture 7" descr="C:\Users\JCOMM-HAITI014\Desktop\男性\businessman-d-04.png"/>
          <p:cNvPicPr>
            <a:picLocks noChangeAspect="1" noChangeArrowheads="1"/>
          </p:cNvPicPr>
          <p:nvPr/>
        </p:nvPicPr>
        <p:blipFill>
          <a:blip r:embed="rId3"/>
          <a:srcRect r="67461" b="50000"/>
          <a:stretch>
            <a:fillRect/>
          </a:stretch>
        </p:blipFill>
        <p:spPr bwMode="auto">
          <a:xfrm>
            <a:off x="360363" y="2589213"/>
            <a:ext cx="1189037" cy="1462087"/>
          </a:xfrm>
          <a:prstGeom prst="rect">
            <a:avLst/>
          </a:prstGeom>
          <a:noFill/>
          <a:ln w="9525">
            <a:noFill/>
            <a:miter lim="800000"/>
            <a:headEnd/>
            <a:tailEnd/>
          </a:ln>
        </p:spPr>
      </p:pic>
      <p:pic>
        <p:nvPicPr>
          <p:cNvPr id="17414" name="Picture 8" descr="C:\Users\JCOMM-HAITI014\Desktop\男性\businesswoman-d-02.png"/>
          <p:cNvPicPr>
            <a:picLocks noChangeAspect="1" noChangeArrowheads="1"/>
          </p:cNvPicPr>
          <p:nvPr/>
        </p:nvPicPr>
        <p:blipFill>
          <a:blip r:embed="rId4"/>
          <a:srcRect l="-253" t="53133" r="64325"/>
          <a:stretch>
            <a:fillRect/>
          </a:stretch>
        </p:blipFill>
        <p:spPr bwMode="auto">
          <a:xfrm>
            <a:off x="6205538" y="4083050"/>
            <a:ext cx="1311275" cy="1370013"/>
          </a:xfrm>
          <a:prstGeom prst="rect">
            <a:avLst/>
          </a:prstGeom>
          <a:noFill/>
          <a:ln w="9525">
            <a:noFill/>
            <a:miter lim="800000"/>
            <a:headEnd/>
            <a:tailEnd/>
          </a:ln>
        </p:spPr>
      </p:pic>
      <p:pic>
        <p:nvPicPr>
          <p:cNvPr id="17415" name="Picture 5" descr="C:\Users\JCOMM-HAITI014\Desktop\男性\businessman-d-08.png"/>
          <p:cNvPicPr>
            <a:picLocks noChangeAspect="1" noChangeArrowheads="1"/>
          </p:cNvPicPr>
          <p:nvPr/>
        </p:nvPicPr>
        <p:blipFill>
          <a:blip r:embed="rId5"/>
          <a:srcRect l="64171" t="2" r="-613" b="49507"/>
          <a:stretch>
            <a:fillRect/>
          </a:stretch>
        </p:blipFill>
        <p:spPr bwMode="auto">
          <a:xfrm>
            <a:off x="6170613" y="1333500"/>
            <a:ext cx="1290637" cy="1430338"/>
          </a:xfrm>
          <a:prstGeom prst="rect">
            <a:avLst/>
          </a:prstGeom>
          <a:noFill/>
          <a:ln w="9525">
            <a:noFill/>
            <a:miter lim="800000"/>
            <a:headEnd/>
            <a:tailEnd/>
          </a:ln>
        </p:spPr>
      </p:pic>
      <p:sp>
        <p:nvSpPr>
          <p:cNvPr id="17416" name="正方形/長方形 14"/>
          <p:cNvSpPr>
            <a:spLocks noChangeArrowheads="1"/>
          </p:cNvSpPr>
          <p:nvPr/>
        </p:nvSpPr>
        <p:spPr bwMode="auto">
          <a:xfrm>
            <a:off x="1549400" y="2984500"/>
            <a:ext cx="5911850" cy="708025"/>
          </a:xfrm>
          <a:prstGeom prst="rect">
            <a:avLst/>
          </a:prstGeom>
          <a:noFill/>
          <a:ln w="9525">
            <a:noFill/>
            <a:miter lim="800000"/>
            <a:headEnd/>
            <a:tailEnd/>
          </a:ln>
        </p:spPr>
        <p:txBody>
          <a:bodyPr>
            <a:spAutoFit/>
          </a:bodyPr>
          <a:lstStyle/>
          <a:p>
            <a:r>
              <a:rPr lang="ja-JP" altLang="en-US">
                <a:latin typeface="AR P丸ゴシック体E"/>
                <a:ea typeface="AR P丸ゴシック体E"/>
                <a:cs typeface="AR P丸ゴシック体E"/>
              </a:rPr>
              <a:t>常温保存ができるため、災害食として利用できます。</a:t>
            </a:r>
            <a:endParaRPr lang="en-US" altLang="ja-JP">
              <a:latin typeface="AR P丸ゴシック体E"/>
              <a:ea typeface="AR P丸ゴシック体E"/>
              <a:cs typeface="AR P丸ゴシック体E"/>
            </a:endParaRPr>
          </a:p>
          <a:p>
            <a:r>
              <a:rPr lang="ja-JP" altLang="en-US">
                <a:latin typeface="AR P丸ゴシック体E"/>
                <a:ea typeface="AR P丸ゴシック体E"/>
                <a:cs typeface="AR P丸ゴシック体E"/>
              </a:rPr>
              <a:t>備蓄をすすめる経費の削減につながります。</a:t>
            </a:r>
            <a:endParaRPr lang="en-US" altLang="ja-JP">
              <a:latin typeface="AR P丸ゴシック体E"/>
              <a:ea typeface="AR P丸ゴシック体E"/>
              <a:cs typeface="AR P丸ゴシック体E"/>
            </a:endParaRPr>
          </a:p>
        </p:txBody>
      </p:sp>
      <p:sp>
        <p:nvSpPr>
          <p:cNvPr id="29" name="正方形/長方形 28"/>
          <p:cNvSpPr/>
          <p:nvPr/>
        </p:nvSpPr>
        <p:spPr>
          <a:xfrm>
            <a:off x="723900" y="701675"/>
            <a:ext cx="6346825" cy="461963"/>
          </a:xfrm>
          <a:prstGeom prst="rect">
            <a:avLst/>
          </a:prstGeom>
        </p:spPr>
        <p:txBody>
          <a:bodyPr>
            <a:spAutoFit/>
          </a:bodyPr>
          <a:lstStyle/>
          <a:p>
            <a:pPr defTabSz="1019007" fontAlgn="auto">
              <a:spcBef>
                <a:spcPts val="0"/>
              </a:spcBef>
              <a:spcAft>
                <a:spcPts val="0"/>
              </a:spcAft>
              <a:defRPr/>
            </a:pPr>
            <a:r>
              <a:rPr lang="ja-JP" altLang="en-US" sz="2400" dirty="0">
                <a:latin typeface="AR P丸ゴシック体E" panose="020F0900000000000000" pitchFamily="50" charset="-128"/>
                <a:ea typeface="AR P丸ゴシック体E" panose="020F0900000000000000" pitchFamily="50" charset="-128"/>
              </a:rPr>
              <a:t>「おかず箱 </a:t>
            </a:r>
            <a:r>
              <a:rPr lang="en-US" altLang="ja-JP" sz="2400" dirty="0">
                <a:latin typeface="AR P丸ゴシック体E" panose="020F0900000000000000" pitchFamily="50" charset="-128"/>
                <a:ea typeface="AR P丸ゴシック体E" panose="020F0900000000000000" pitchFamily="50" charset="-128"/>
              </a:rPr>
              <a:t>for </a:t>
            </a:r>
            <a:r>
              <a:rPr lang="ja-JP" altLang="en-US" sz="2400" dirty="0">
                <a:latin typeface="AR P丸ゴシック体E" panose="020F0900000000000000" pitchFamily="50" charset="-128"/>
                <a:ea typeface="AR P丸ゴシック体E" panose="020F0900000000000000" pitchFamily="50" charset="-128"/>
              </a:rPr>
              <a:t>オフィス」をおススメする理由</a:t>
            </a:r>
            <a:endParaRPr lang="ja-JP" altLang="en-US" sz="2006" dirty="0">
              <a:latin typeface="+mn-lt"/>
              <a:ea typeface="+mn-ea"/>
            </a:endParaRPr>
          </a:p>
        </p:txBody>
      </p:sp>
      <p:sp>
        <p:nvSpPr>
          <p:cNvPr id="17418" name="正方形/長方形 29"/>
          <p:cNvSpPr>
            <a:spLocks noChangeArrowheads="1"/>
          </p:cNvSpPr>
          <p:nvPr/>
        </p:nvSpPr>
        <p:spPr bwMode="auto">
          <a:xfrm>
            <a:off x="663575" y="1573213"/>
            <a:ext cx="5926138" cy="1016000"/>
          </a:xfrm>
          <a:prstGeom prst="rect">
            <a:avLst/>
          </a:prstGeom>
          <a:noFill/>
          <a:ln w="9525">
            <a:noFill/>
            <a:miter lim="800000"/>
            <a:headEnd/>
            <a:tailEnd/>
          </a:ln>
        </p:spPr>
        <p:txBody>
          <a:bodyPr>
            <a:spAutoFit/>
          </a:bodyPr>
          <a:lstStyle/>
          <a:p>
            <a:r>
              <a:rPr lang="ja-JP" altLang="en-US">
                <a:latin typeface="AR P丸ゴシック体E"/>
                <a:ea typeface="AR P丸ゴシック体E"/>
                <a:cs typeface="AR P丸ゴシック体E"/>
              </a:rPr>
              <a:t>導入が簡単で、ちょっとしたスペースが社員食堂に。</a:t>
            </a:r>
            <a:endParaRPr lang="en-US" altLang="ja-JP">
              <a:latin typeface="AR P丸ゴシック体E"/>
              <a:ea typeface="AR P丸ゴシック体E"/>
              <a:cs typeface="AR P丸ゴシック体E"/>
            </a:endParaRPr>
          </a:p>
          <a:p>
            <a:r>
              <a:rPr lang="ja-JP" altLang="en-US">
                <a:latin typeface="AR P丸ゴシック体E"/>
                <a:ea typeface="AR P丸ゴシック体E"/>
                <a:cs typeface="AR P丸ゴシック体E"/>
              </a:rPr>
              <a:t>働きやすい職場環境をつくり、</a:t>
            </a:r>
            <a:endParaRPr lang="en-US" altLang="ja-JP">
              <a:latin typeface="AR P丸ゴシック体E"/>
              <a:ea typeface="AR P丸ゴシック体E"/>
              <a:cs typeface="AR P丸ゴシック体E"/>
            </a:endParaRPr>
          </a:p>
          <a:p>
            <a:r>
              <a:rPr lang="ja-JP" altLang="en-US">
                <a:latin typeface="AR P丸ゴシック体E"/>
                <a:ea typeface="AR P丸ゴシック体E"/>
                <a:cs typeface="AR P丸ゴシック体E"/>
              </a:rPr>
              <a:t>コミュニケーションの促進につながります。</a:t>
            </a:r>
            <a:endParaRPr lang="ja-JP" altLang="en-US">
              <a:latin typeface="Calibri" pitchFamily="34" charset="0"/>
            </a:endParaRPr>
          </a:p>
        </p:txBody>
      </p:sp>
      <p:sp>
        <p:nvSpPr>
          <p:cNvPr id="17419" name="正方形/長方形 30"/>
          <p:cNvSpPr>
            <a:spLocks noChangeArrowheads="1"/>
          </p:cNvSpPr>
          <p:nvPr/>
        </p:nvSpPr>
        <p:spPr bwMode="auto">
          <a:xfrm>
            <a:off x="595313" y="4367213"/>
            <a:ext cx="5626100" cy="708025"/>
          </a:xfrm>
          <a:prstGeom prst="rect">
            <a:avLst/>
          </a:prstGeom>
          <a:noFill/>
          <a:ln w="9525">
            <a:noFill/>
            <a:miter lim="800000"/>
            <a:headEnd/>
            <a:tailEnd/>
          </a:ln>
        </p:spPr>
        <p:txBody>
          <a:bodyPr>
            <a:spAutoFit/>
          </a:bodyPr>
          <a:lstStyle/>
          <a:p>
            <a:r>
              <a:rPr lang="ja-JP" altLang="en-US">
                <a:latin typeface="AR P丸ゴシック体E"/>
                <a:ea typeface="AR P丸ゴシック体E"/>
                <a:cs typeface="AR P丸ゴシック体E"/>
              </a:rPr>
              <a:t>設備投資や人件費などの予算をかけずに始められ、</a:t>
            </a:r>
            <a:endParaRPr lang="en-US" altLang="ja-JP">
              <a:latin typeface="AR P丸ゴシック体E"/>
              <a:ea typeface="AR P丸ゴシック体E"/>
              <a:cs typeface="AR P丸ゴシック体E"/>
            </a:endParaRPr>
          </a:p>
          <a:p>
            <a:r>
              <a:rPr lang="ja-JP" altLang="en-US">
                <a:latin typeface="AR P丸ゴシック体E"/>
                <a:ea typeface="AR P丸ゴシック体E"/>
                <a:cs typeface="AR P丸ゴシック体E"/>
              </a:rPr>
              <a:t>利用者のお財布にも優しいシステムです。</a:t>
            </a:r>
            <a:endParaRPr lang="ja-JP" altLang="en-US">
              <a:latin typeface="Calibri" pitchFamily="34" charset="0"/>
            </a:endParaRPr>
          </a:p>
        </p:txBody>
      </p:sp>
      <p:pic>
        <p:nvPicPr>
          <p:cNvPr id="17420" name="Picture 6" descr="キャラクターのイラスト"/>
          <p:cNvPicPr>
            <a:picLocks noChangeAspect="1" noChangeArrowheads="1"/>
          </p:cNvPicPr>
          <p:nvPr/>
        </p:nvPicPr>
        <p:blipFill>
          <a:blip r:embed="rId6"/>
          <a:srcRect/>
          <a:stretch>
            <a:fillRect/>
          </a:stretch>
        </p:blipFill>
        <p:spPr bwMode="auto">
          <a:xfrm>
            <a:off x="746125" y="5537200"/>
            <a:ext cx="1762125" cy="1344613"/>
          </a:xfrm>
          <a:prstGeom prst="rect">
            <a:avLst/>
          </a:prstGeom>
          <a:noFill/>
          <a:ln w="9525">
            <a:noFill/>
            <a:miter lim="800000"/>
            <a:headEnd/>
            <a:tailEnd/>
          </a:ln>
        </p:spPr>
      </p:pic>
      <p:pic>
        <p:nvPicPr>
          <p:cNvPr id="17421" name="Picture 2" descr="共同募金"/>
          <p:cNvPicPr>
            <a:picLocks noChangeAspect="1" noChangeArrowheads="1"/>
          </p:cNvPicPr>
          <p:nvPr/>
        </p:nvPicPr>
        <p:blipFill>
          <a:blip r:embed="rId7"/>
          <a:srcRect/>
          <a:stretch>
            <a:fillRect/>
          </a:stretch>
        </p:blipFill>
        <p:spPr bwMode="auto">
          <a:xfrm>
            <a:off x="5354638" y="5514975"/>
            <a:ext cx="1727200" cy="1339850"/>
          </a:xfrm>
          <a:prstGeom prst="rect">
            <a:avLst/>
          </a:prstGeom>
          <a:noFill/>
          <a:ln w="9525">
            <a:noFill/>
            <a:miter lim="800000"/>
            <a:headEnd/>
            <a:tailEnd/>
          </a:ln>
        </p:spPr>
      </p:pic>
      <p:pic>
        <p:nvPicPr>
          <p:cNvPr id="17422" name="Picture 2" descr="C:\Users\JCOMM-HAITI014\Desktop\image_13754358609.jpg"/>
          <p:cNvPicPr>
            <a:picLocks noChangeAspect="1" noChangeArrowheads="1"/>
          </p:cNvPicPr>
          <p:nvPr/>
        </p:nvPicPr>
        <p:blipFill>
          <a:blip r:embed="rId8"/>
          <a:srcRect/>
          <a:stretch>
            <a:fillRect/>
          </a:stretch>
        </p:blipFill>
        <p:spPr bwMode="auto">
          <a:xfrm>
            <a:off x="3159125" y="5397500"/>
            <a:ext cx="1443038" cy="154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図 57"/>
          <p:cNvPicPr>
            <a:picLocks noChangeAspect="1"/>
          </p:cNvPicPr>
          <p:nvPr/>
        </p:nvPicPr>
        <p:blipFill>
          <a:blip r:embed="rId2"/>
          <a:srcRect/>
          <a:stretch>
            <a:fillRect/>
          </a:stretch>
        </p:blipFill>
        <p:spPr bwMode="auto">
          <a:xfrm>
            <a:off x="0" y="0"/>
            <a:ext cx="7775575" cy="10907713"/>
          </a:xfrm>
          <a:prstGeom prst="rect">
            <a:avLst/>
          </a:prstGeom>
          <a:noFill/>
          <a:ln w="9525">
            <a:noFill/>
            <a:miter lim="800000"/>
            <a:headEnd/>
            <a:tailEnd/>
          </a:ln>
        </p:spPr>
      </p:pic>
      <p:pic>
        <p:nvPicPr>
          <p:cNvPr id="18434" name="図 54"/>
          <p:cNvPicPr>
            <a:picLocks noChangeAspect="1"/>
          </p:cNvPicPr>
          <p:nvPr/>
        </p:nvPicPr>
        <p:blipFill>
          <a:blip r:embed="rId3"/>
          <a:srcRect/>
          <a:stretch>
            <a:fillRect/>
          </a:stretch>
        </p:blipFill>
        <p:spPr bwMode="auto">
          <a:xfrm>
            <a:off x="5840413" y="804863"/>
            <a:ext cx="1276350" cy="847725"/>
          </a:xfrm>
          <a:prstGeom prst="rect">
            <a:avLst/>
          </a:prstGeom>
          <a:noFill/>
          <a:ln w="9525">
            <a:noFill/>
            <a:miter lim="800000"/>
            <a:headEnd/>
            <a:tailEnd/>
          </a:ln>
        </p:spPr>
      </p:pic>
      <p:sp>
        <p:nvSpPr>
          <p:cNvPr id="18435" name="正方形/長方形 2"/>
          <p:cNvSpPr>
            <a:spLocks noChangeArrowheads="1"/>
          </p:cNvSpPr>
          <p:nvPr/>
        </p:nvSpPr>
        <p:spPr bwMode="auto">
          <a:xfrm>
            <a:off x="1938338" y="825500"/>
            <a:ext cx="3979862" cy="646113"/>
          </a:xfrm>
          <a:prstGeom prst="rect">
            <a:avLst/>
          </a:prstGeom>
          <a:noFill/>
          <a:ln w="9525">
            <a:noFill/>
            <a:miter lim="800000"/>
            <a:headEnd/>
            <a:tailEnd/>
          </a:ln>
        </p:spPr>
        <p:txBody>
          <a:bodyPr wrap="none">
            <a:spAutoFit/>
          </a:bodyPr>
          <a:lstStyle/>
          <a:p>
            <a:r>
              <a:rPr lang="ja-JP" altLang="en-US" sz="3600" b="1">
                <a:solidFill>
                  <a:srgbClr val="906E30"/>
                </a:solidFill>
                <a:latin typeface="07やさしさゴシック手書き"/>
                <a:ea typeface="07やさしさゴシック手書き"/>
                <a:cs typeface="07やさしさゴシック手書き"/>
              </a:rPr>
              <a:t>おかず箱メニュー</a:t>
            </a:r>
          </a:p>
        </p:txBody>
      </p:sp>
      <p:sp>
        <p:nvSpPr>
          <p:cNvPr id="18436" name="正方形/長方形 3"/>
          <p:cNvSpPr>
            <a:spLocks noChangeArrowheads="1"/>
          </p:cNvSpPr>
          <p:nvPr/>
        </p:nvSpPr>
        <p:spPr bwMode="auto">
          <a:xfrm>
            <a:off x="5924550" y="1025525"/>
            <a:ext cx="1276350" cy="461963"/>
          </a:xfrm>
          <a:prstGeom prst="rect">
            <a:avLst/>
          </a:prstGeom>
          <a:noFill/>
          <a:ln w="9525">
            <a:noFill/>
            <a:miter lim="800000"/>
            <a:headEnd/>
            <a:tailEnd/>
          </a:ln>
        </p:spPr>
        <p:txBody>
          <a:bodyPr>
            <a:spAutoFit/>
          </a:bodyPr>
          <a:lstStyle/>
          <a:p>
            <a:pPr algn="ctr"/>
            <a:r>
              <a:rPr lang="ja-JP" altLang="en-US" sz="1200">
                <a:solidFill>
                  <a:srgbClr val="82582D"/>
                </a:solidFill>
                <a:latin typeface="07やさしさゴシック手書き"/>
                <a:ea typeface="07やさしさゴシック手書き"/>
                <a:cs typeface="07やさしさゴシック手書き"/>
              </a:rPr>
              <a:t>社員食堂</a:t>
            </a:r>
          </a:p>
          <a:p>
            <a:pPr algn="ctr"/>
            <a:r>
              <a:rPr lang="ja-JP" altLang="en-US" sz="1200">
                <a:solidFill>
                  <a:srgbClr val="82582D"/>
                </a:solidFill>
                <a:latin typeface="07やさしさゴシック手書き"/>
                <a:ea typeface="07やさしさゴシック手書き"/>
                <a:cs typeface="07やさしさゴシック手書き"/>
              </a:rPr>
              <a:t>はじめました！</a:t>
            </a:r>
          </a:p>
        </p:txBody>
      </p:sp>
      <p:sp>
        <p:nvSpPr>
          <p:cNvPr id="18437" name="正方形/長方形 4"/>
          <p:cNvSpPr>
            <a:spLocks noChangeArrowheads="1"/>
          </p:cNvSpPr>
          <p:nvPr/>
        </p:nvSpPr>
        <p:spPr bwMode="auto">
          <a:xfrm>
            <a:off x="3063875" y="1422400"/>
            <a:ext cx="1638300" cy="277813"/>
          </a:xfrm>
          <a:prstGeom prst="rect">
            <a:avLst/>
          </a:prstGeom>
          <a:noFill/>
          <a:ln w="9525">
            <a:noFill/>
            <a:miter lim="800000"/>
            <a:headEnd/>
            <a:tailEnd/>
          </a:ln>
        </p:spPr>
        <p:txBody>
          <a:bodyPr wrap="none">
            <a:spAutoFit/>
          </a:bodyPr>
          <a:lstStyle/>
          <a:p>
            <a:r>
              <a:rPr lang="ja-JP" altLang="en-US" sz="1200">
                <a:solidFill>
                  <a:schemeClr val="bg1"/>
                </a:solidFill>
                <a:latin typeface="07やさしさゴシック手書き"/>
                <a:ea typeface="07やさしさゴシック手書き"/>
                <a:cs typeface="Arial" charset="0"/>
              </a:rPr>
              <a:t>２４時間いつでも</a:t>
            </a:r>
            <a:r>
              <a:rPr lang="en-US" altLang="ja-JP" sz="1200">
                <a:solidFill>
                  <a:schemeClr val="bg1"/>
                </a:solidFill>
                <a:latin typeface="07やさしさゴシック手書き"/>
                <a:ea typeface="07やさしさゴシック手書き"/>
                <a:cs typeface="Arial" charset="0"/>
              </a:rPr>
              <a:t>OK</a:t>
            </a:r>
            <a:endParaRPr lang="ja-JP" altLang="en-US" sz="1200">
              <a:solidFill>
                <a:schemeClr val="bg1"/>
              </a:solidFill>
              <a:latin typeface="07やさしさゴシック手書き"/>
              <a:ea typeface="07やさしさゴシック手書き"/>
              <a:cs typeface="Arial" charset="0"/>
            </a:endParaRPr>
          </a:p>
        </p:txBody>
      </p:sp>
      <p:pic>
        <p:nvPicPr>
          <p:cNvPr id="18438" name="図 43"/>
          <p:cNvPicPr>
            <a:picLocks noChangeAspect="1"/>
          </p:cNvPicPr>
          <p:nvPr/>
        </p:nvPicPr>
        <p:blipFill>
          <a:blip r:embed="rId4"/>
          <a:srcRect/>
          <a:stretch>
            <a:fillRect/>
          </a:stretch>
        </p:blipFill>
        <p:spPr bwMode="auto">
          <a:xfrm>
            <a:off x="639763" y="608013"/>
            <a:ext cx="6477000" cy="109537"/>
          </a:xfrm>
          <a:prstGeom prst="rect">
            <a:avLst/>
          </a:prstGeom>
          <a:noFill/>
          <a:ln w="9525">
            <a:noFill/>
            <a:miter lim="800000"/>
            <a:headEnd/>
            <a:tailEnd/>
          </a:ln>
        </p:spPr>
      </p:pic>
      <p:pic>
        <p:nvPicPr>
          <p:cNvPr id="18439" name="図 56"/>
          <p:cNvPicPr>
            <a:picLocks noChangeAspect="1"/>
          </p:cNvPicPr>
          <p:nvPr/>
        </p:nvPicPr>
        <p:blipFill>
          <a:blip r:embed="rId4"/>
          <a:srcRect/>
          <a:stretch>
            <a:fillRect/>
          </a:stretch>
        </p:blipFill>
        <p:spPr bwMode="auto">
          <a:xfrm>
            <a:off x="639763" y="1758950"/>
            <a:ext cx="6477000" cy="109538"/>
          </a:xfrm>
          <a:prstGeom prst="rect">
            <a:avLst/>
          </a:prstGeom>
          <a:noFill/>
          <a:ln w="9525">
            <a:noFill/>
            <a:miter lim="800000"/>
            <a:headEnd/>
            <a:tailEnd/>
          </a:ln>
        </p:spPr>
      </p:pic>
      <p:pic>
        <p:nvPicPr>
          <p:cNvPr id="18440" name="Picture 2" descr="C:\Users\JCOMM-HAITI014\Desktop\岡部\セット\ギフトセット写真\JCS02_牛すじ大根_2.JPG"/>
          <p:cNvPicPr>
            <a:picLocks noChangeAspect="1" noChangeArrowheads="1"/>
          </p:cNvPicPr>
          <p:nvPr/>
        </p:nvPicPr>
        <p:blipFill>
          <a:blip r:embed="rId5"/>
          <a:srcRect/>
          <a:stretch>
            <a:fillRect/>
          </a:stretch>
        </p:blipFill>
        <p:spPr bwMode="auto">
          <a:xfrm>
            <a:off x="1920875" y="2212975"/>
            <a:ext cx="1309688" cy="1311275"/>
          </a:xfrm>
          <a:prstGeom prst="rect">
            <a:avLst/>
          </a:prstGeom>
          <a:noFill/>
          <a:ln w="9525">
            <a:noFill/>
            <a:miter lim="800000"/>
            <a:headEnd/>
            <a:tailEnd/>
          </a:ln>
        </p:spPr>
      </p:pic>
      <p:sp>
        <p:nvSpPr>
          <p:cNvPr id="18441" name="正方形/長方形 71"/>
          <p:cNvSpPr>
            <a:spLocks noChangeArrowheads="1"/>
          </p:cNvSpPr>
          <p:nvPr/>
        </p:nvSpPr>
        <p:spPr bwMode="auto">
          <a:xfrm>
            <a:off x="1838325" y="2168525"/>
            <a:ext cx="1181100"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牛すじ大根</a:t>
            </a:r>
            <a:endParaRPr lang="en-US" altLang="ja-JP" sz="1400">
              <a:latin typeface="07やさしさゴシック手書き"/>
              <a:ea typeface="07やさしさゴシック手書き"/>
              <a:cs typeface="07やさしさゴシック手書き"/>
            </a:endParaRPr>
          </a:p>
        </p:txBody>
      </p:sp>
      <p:sp>
        <p:nvSpPr>
          <p:cNvPr id="7" name="六角形 6"/>
          <p:cNvSpPr/>
          <p:nvPr/>
        </p:nvSpPr>
        <p:spPr>
          <a:xfrm>
            <a:off x="509588" y="2266950"/>
            <a:ext cx="1363662" cy="107632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sp>
        <p:nvSpPr>
          <p:cNvPr id="18443" name="テキスト ボックス 7"/>
          <p:cNvSpPr txBox="1">
            <a:spLocks noChangeArrowheads="1"/>
          </p:cNvSpPr>
          <p:nvPr/>
        </p:nvSpPr>
        <p:spPr bwMode="auto">
          <a:xfrm>
            <a:off x="485775" y="2432050"/>
            <a:ext cx="1419225" cy="708025"/>
          </a:xfrm>
          <a:prstGeom prst="rect">
            <a:avLst/>
          </a:prstGeom>
          <a:noFill/>
          <a:ln w="9525">
            <a:noFill/>
            <a:miter lim="800000"/>
            <a:headEnd/>
            <a:tailEnd/>
          </a:ln>
        </p:spPr>
        <p:txBody>
          <a:bodyPr>
            <a:spAutoFit/>
          </a:bodyPr>
          <a:lstStyle/>
          <a:p>
            <a:pPr algn="ctr"/>
            <a:r>
              <a:rPr lang="en-US" altLang="ja-JP">
                <a:latin typeface="HGS創英角ﾎﾟｯﾌﾟ体" pitchFamily="50" charset="-128"/>
                <a:ea typeface="HGS創英角ﾎﾟｯﾌﾟ体" pitchFamily="50" charset="-128"/>
              </a:rPr>
              <a:t>ALL</a:t>
            </a:r>
          </a:p>
          <a:p>
            <a:pPr algn="ctr"/>
            <a:r>
              <a:rPr lang="ja-JP" altLang="en-US">
                <a:latin typeface="HGS創英角ﾎﾟｯﾌﾟ体" pitchFamily="50" charset="-128"/>
                <a:ea typeface="HGS創英角ﾎﾟｯﾌﾟ体" pitchFamily="50" charset="-128"/>
              </a:rPr>
              <a:t>愛媛製造</a:t>
            </a:r>
          </a:p>
        </p:txBody>
      </p:sp>
      <p:pic>
        <p:nvPicPr>
          <p:cNvPr id="18444" name="Picture 3" descr="Z:\秋田　おかず箱\画像\ロゴ\おかず箱おばあちゃん.png"/>
          <p:cNvPicPr>
            <a:picLocks noChangeAspect="1" noChangeArrowheads="1"/>
          </p:cNvPicPr>
          <p:nvPr/>
        </p:nvPicPr>
        <p:blipFill>
          <a:blip r:embed="rId6"/>
          <a:srcRect/>
          <a:stretch>
            <a:fillRect/>
          </a:stretch>
        </p:blipFill>
        <p:spPr bwMode="auto">
          <a:xfrm>
            <a:off x="830263" y="750888"/>
            <a:ext cx="823912" cy="976312"/>
          </a:xfrm>
          <a:prstGeom prst="rect">
            <a:avLst/>
          </a:prstGeom>
          <a:noFill/>
          <a:ln w="9525">
            <a:noFill/>
            <a:miter lim="800000"/>
            <a:headEnd/>
            <a:tailEnd/>
          </a:ln>
        </p:spPr>
      </p:pic>
      <p:pic>
        <p:nvPicPr>
          <p:cNvPr id="18445" name="Picture 3" descr="C:\Users\JCOMM-HAITI014\Desktop\岡部\セット\ギフトセット写真\JCS01_きんぴらごぼう_2.JPG"/>
          <p:cNvPicPr>
            <a:picLocks noChangeAspect="1" noChangeArrowheads="1"/>
          </p:cNvPicPr>
          <p:nvPr/>
        </p:nvPicPr>
        <p:blipFill>
          <a:blip r:embed="rId7"/>
          <a:srcRect/>
          <a:stretch>
            <a:fillRect/>
          </a:stretch>
        </p:blipFill>
        <p:spPr bwMode="auto">
          <a:xfrm>
            <a:off x="4624388" y="4937125"/>
            <a:ext cx="1311275" cy="1311275"/>
          </a:xfrm>
          <a:prstGeom prst="rect">
            <a:avLst/>
          </a:prstGeom>
          <a:noFill/>
          <a:ln w="9525">
            <a:noFill/>
            <a:miter lim="800000"/>
            <a:headEnd/>
            <a:tailEnd/>
          </a:ln>
        </p:spPr>
      </p:pic>
      <p:pic>
        <p:nvPicPr>
          <p:cNvPr id="18446" name="Picture 2" descr="C:\Users\JCOMM-HAITI014\Desktop\岡部\セット\ギフトセット写真\JCS03_肉じゃが_1.JPG"/>
          <p:cNvPicPr>
            <a:picLocks noChangeAspect="1" noChangeArrowheads="1"/>
          </p:cNvPicPr>
          <p:nvPr/>
        </p:nvPicPr>
        <p:blipFill>
          <a:blip r:embed="rId8"/>
          <a:srcRect/>
          <a:stretch>
            <a:fillRect/>
          </a:stretch>
        </p:blipFill>
        <p:spPr bwMode="auto">
          <a:xfrm>
            <a:off x="3243263" y="2212975"/>
            <a:ext cx="1311275" cy="1311275"/>
          </a:xfrm>
          <a:prstGeom prst="rect">
            <a:avLst/>
          </a:prstGeom>
          <a:noFill/>
          <a:ln w="9525">
            <a:noFill/>
            <a:miter lim="800000"/>
            <a:headEnd/>
            <a:tailEnd/>
          </a:ln>
        </p:spPr>
      </p:pic>
      <p:pic>
        <p:nvPicPr>
          <p:cNvPr id="18447" name="Picture 4" descr="C:\Users\JCOMM-HAITI014\Desktop\岡部\セット\ギフトセット写真\JCS04_筍の土佐煮_1.JPG"/>
          <p:cNvPicPr>
            <a:picLocks noChangeAspect="1" noChangeArrowheads="1"/>
          </p:cNvPicPr>
          <p:nvPr/>
        </p:nvPicPr>
        <p:blipFill>
          <a:blip r:embed="rId9"/>
          <a:srcRect/>
          <a:stretch>
            <a:fillRect/>
          </a:stretch>
        </p:blipFill>
        <p:spPr bwMode="auto">
          <a:xfrm>
            <a:off x="4564063" y="2209800"/>
            <a:ext cx="1311275" cy="1311275"/>
          </a:xfrm>
          <a:prstGeom prst="rect">
            <a:avLst/>
          </a:prstGeom>
          <a:noFill/>
          <a:ln w="9525">
            <a:noFill/>
            <a:miter lim="800000"/>
            <a:headEnd/>
            <a:tailEnd/>
          </a:ln>
        </p:spPr>
      </p:pic>
      <p:pic>
        <p:nvPicPr>
          <p:cNvPr id="18448" name="Picture 5" descr="C:\Users\JCOMM-HAITI014\Desktop\岡部\セット\ギフトセット写真\JCS05_干ししいたけ大豆_1.JPG"/>
          <p:cNvPicPr>
            <a:picLocks noChangeAspect="1" noChangeArrowheads="1"/>
          </p:cNvPicPr>
          <p:nvPr/>
        </p:nvPicPr>
        <p:blipFill>
          <a:blip r:embed="rId10"/>
          <a:srcRect/>
          <a:stretch>
            <a:fillRect/>
          </a:stretch>
        </p:blipFill>
        <p:spPr bwMode="auto">
          <a:xfrm>
            <a:off x="5880100" y="2205038"/>
            <a:ext cx="1311275" cy="1309687"/>
          </a:xfrm>
          <a:prstGeom prst="rect">
            <a:avLst/>
          </a:prstGeom>
          <a:noFill/>
          <a:ln w="9525">
            <a:noFill/>
            <a:miter lim="800000"/>
            <a:headEnd/>
            <a:tailEnd/>
          </a:ln>
        </p:spPr>
      </p:pic>
      <p:pic>
        <p:nvPicPr>
          <p:cNvPr id="18449" name="Picture 6" descr="C:\Users\JCOMM-HAITI014\Desktop\岡部\セット\ギフトセット写真\JCS06_いか大根_2.JPG"/>
          <p:cNvPicPr>
            <a:picLocks noChangeAspect="1" noChangeArrowheads="1"/>
          </p:cNvPicPr>
          <p:nvPr/>
        </p:nvPicPr>
        <p:blipFill>
          <a:blip r:embed="rId11"/>
          <a:srcRect/>
          <a:stretch>
            <a:fillRect/>
          </a:stretch>
        </p:blipFill>
        <p:spPr bwMode="auto">
          <a:xfrm>
            <a:off x="596900" y="3584575"/>
            <a:ext cx="1311275" cy="1309688"/>
          </a:xfrm>
          <a:prstGeom prst="rect">
            <a:avLst/>
          </a:prstGeom>
          <a:noFill/>
          <a:ln w="9525">
            <a:noFill/>
            <a:miter lim="800000"/>
            <a:headEnd/>
            <a:tailEnd/>
          </a:ln>
        </p:spPr>
      </p:pic>
      <p:pic>
        <p:nvPicPr>
          <p:cNvPr id="18450" name="Picture 7" descr="C:\Users\JCOMM-HAITI014\Desktop\岡部\セット\ギフトセット写真\JCS07_豚の角煮_2.JPG"/>
          <p:cNvPicPr>
            <a:picLocks noChangeAspect="1" noChangeArrowheads="1"/>
          </p:cNvPicPr>
          <p:nvPr/>
        </p:nvPicPr>
        <p:blipFill>
          <a:blip r:embed="rId12"/>
          <a:srcRect/>
          <a:stretch>
            <a:fillRect/>
          </a:stretch>
        </p:blipFill>
        <p:spPr bwMode="auto">
          <a:xfrm>
            <a:off x="1922463" y="3571875"/>
            <a:ext cx="1311275" cy="1311275"/>
          </a:xfrm>
          <a:prstGeom prst="rect">
            <a:avLst/>
          </a:prstGeom>
          <a:noFill/>
          <a:ln w="9525">
            <a:noFill/>
            <a:miter lim="800000"/>
            <a:headEnd/>
            <a:tailEnd/>
          </a:ln>
        </p:spPr>
      </p:pic>
      <p:sp>
        <p:nvSpPr>
          <p:cNvPr id="18451" name="正方形/長方形 5"/>
          <p:cNvSpPr>
            <a:spLocks noChangeArrowheads="1"/>
          </p:cNvSpPr>
          <p:nvPr/>
        </p:nvSpPr>
        <p:spPr bwMode="auto">
          <a:xfrm>
            <a:off x="4533900" y="4883150"/>
            <a:ext cx="1319213" cy="5238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きんぴら</a:t>
            </a:r>
            <a:endParaRPr lang="en-US" altLang="ja-JP" sz="1400">
              <a:latin typeface="07やさしさゴシック手書き"/>
              <a:ea typeface="07やさしさゴシック手書き"/>
              <a:cs typeface="07やさしさゴシック手書き"/>
            </a:endParaRPr>
          </a:p>
          <a:p>
            <a:r>
              <a:rPr lang="ja-JP" altLang="en-US" sz="1400">
                <a:latin typeface="07やさしさゴシック手書き"/>
                <a:ea typeface="07やさしさゴシック手書き"/>
                <a:cs typeface="07やさしさゴシック手書き"/>
              </a:rPr>
              <a:t>　　　ごぼう</a:t>
            </a:r>
            <a:endParaRPr lang="en-US" altLang="ja-JP" sz="1400">
              <a:latin typeface="07やさしさゴシック手書き"/>
              <a:ea typeface="07やさしさゴシック手書き"/>
              <a:cs typeface="07やさしさゴシック手書き"/>
            </a:endParaRPr>
          </a:p>
        </p:txBody>
      </p:sp>
      <p:sp>
        <p:nvSpPr>
          <p:cNvPr id="74" name="正方形/長方形 73"/>
          <p:cNvSpPr/>
          <p:nvPr/>
        </p:nvSpPr>
        <p:spPr>
          <a:xfrm>
            <a:off x="3167074" y="2155570"/>
            <a:ext cx="1181485" cy="307777"/>
          </a:xfrm>
          <a:prstGeom prst="rect">
            <a:avLst/>
          </a:prstGeom>
        </p:spPr>
        <p:txBody>
          <a:bodyPr>
            <a:spAutoFit/>
          </a:bodyPr>
          <a:lstStyle/>
          <a:p>
            <a:pPr defTabSz="1019007" fontAlgn="auto">
              <a:spcBef>
                <a:spcPts val="0"/>
              </a:spcBef>
              <a:spcAft>
                <a:spcPts val="0"/>
              </a:spcAft>
              <a:defRPr/>
            </a:pPr>
            <a:r>
              <a:rPr lang="ja-JP" altLang="en-US" sz="1400" dirty="0">
                <a:effectLst>
                  <a:glow rad="101600">
                    <a:schemeClr val="bg1">
                      <a:alpha val="60000"/>
                    </a:schemeClr>
                  </a:glow>
                </a:effectLst>
                <a:latin typeface="07やさしさゴシック手書き" pitchFamily="50" charset="-128"/>
                <a:ea typeface="07やさしさゴシック手書き" pitchFamily="50" charset="-128"/>
              </a:rPr>
              <a:t>肉じゃが</a:t>
            </a:r>
            <a:endParaRPr lang="en-US" altLang="ja-JP" sz="1400" dirty="0">
              <a:effectLst>
                <a:glow rad="101600">
                  <a:schemeClr val="bg1">
                    <a:alpha val="60000"/>
                  </a:schemeClr>
                </a:glow>
              </a:effectLst>
              <a:latin typeface="07やさしさゴシック手書き" pitchFamily="50" charset="-128"/>
              <a:ea typeface="07やさしさゴシック手書き" pitchFamily="50" charset="-128"/>
            </a:endParaRPr>
          </a:p>
        </p:txBody>
      </p:sp>
      <p:sp>
        <p:nvSpPr>
          <p:cNvPr id="18453" name="正方形/長方形 75"/>
          <p:cNvSpPr>
            <a:spLocks noChangeArrowheads="1"/>
          </p:cNvSpPr>
          <p:nvPr/>
        </p:nvSpPr>
        <p:spPr bwMode="auto">
          <a:xfrm>
            <a:off x="4486275" y="2157413"/>
            <a:ext cx="1182688"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筍の土佐煮</a:t>
            </a:r>
            <a:endParaRPr lang="en-US" altLang="ja-JP" sz="1400">
              <a:latin typeface="07やさしさゴシック手書き"/>
              <a:ea typeface="07やさしさゴシック手書き"/>
              <a:cs typeface="07やさしさゴシック手書き"/>
            </a:endParaRPr>
          </a:p>
        </p:txBody>
      </p:sp>
      <p:sp>
        <p:nvSpPr>
          <p:cNvPr id="78" name="正方形/長方形 77"/>
          <p:cNvSpPr/>
          <p:nvPr/>
        </p:nvSpPr>
        <p:spPr>
          <a:xfrm>
            <a:off x="5798132" y="2155569"/>
            <a:ext cx="1389777" cy="523220"/>
          </a:xfrm>
          <a:prstGeom prst="rect">
            <a:avLst/>
          </a:prstGeom>
        </p:spPr>
        <p:txBody>
          <a:bodyPr>
            <a:spAutoFit/>
          </a:bodyPr>
          <a:lstStyle/>
          <a:p>
            <a:pPr defTabSz="1019007" fontAlgn="auto">
              <a:spcBef>
                <a:spcPts val="0"/>
              </a:spcBef>
              <a:spcAft>
                <a:spcPts val="0"/>
              </a:spcAft>
              <a:defRPr/>
            </a:pPr>
            <a:r>
              <a:rPr lang="ja-JP" altLang="en-US" sz="1400" dirty="0">
                <a:effectLst>
                  <a:glow rad="63500">
                    <a:schemeClr val="bg1">
                      <a:alpha val="40000"/>
                    </a:schemeClr>
                  </a:glow>
                </a:effectLst>
                <a:latin typeface="07やさしさゴシック手書き" pitchFamily="50" charset="-128"/>
                <a:ea typeface="07やさしさゴシック手書き" pitchFamily="50" charset="-128"/>
              </a:rPr>
              <a:t>干し椎茸と</a:t>
            </a:r>
            <a:endParaRPr lang="en-US" altLang="ja-JP" sz="1400" dirty="0">
              <a:effectLst>
                <a:glow rad="63500">
                  <a:schemeClr val="bg1">
                    <a:alpha val="40000"/>
                  </a:schemeClr>
                </a:glow>
              </a:effectLst>
              <a:latin typeface="07やさしさゴシック手書き" pitchFamily="50" charset="-128"/>
              <a:ea typeface="07やさしさゴシック手書き" pitchFamily="50" charset="-128"/>
            </a:endParaRPr>
          </a:p>
          <a:p>
            <a:pPr algn="r" defTabSz="1019007" fontAlgn="auto">
              <a:spcBef>
                <a:spcPts val="0"/>
              </a:spcBef>
              <a:spcAft>
                <a:spcPts val="0"/>
              </a:spcAft>
              <a:defRPr/>
            </a:pPr>
            <a:r>
              <a:rPr lang="ja-JP" altLang="en-US" sz="1400" dirty="0">
                <a:effectLst>
                  <a:glow rad="63500">
                    <a:schemeClr val="bg1">
                      <a:alpha val="40000"/>
                    </a:schemeClr>
                  </a:glow>
                </a:effectLst>
                <a:latin typeface="07やさしさゴシック手書き" pitchFamily="50" charset="-128"/>
                <a:ea typeface="07やさしさゴシック手書き" pitchFamily="50" charset="-128"/>
              </a:rPr>
              <a:t>大豆の</a:t>
            </a:r>
            <a:r>
              <a:rPr lang="ja-JP" altLang="en-US" sz="1400" dirty="0" err="1">
                <a:effectLst>
                  <a:glow rad="63500">
                    <a:schemeClr val="bg1">
                      <a:alpha val="40000"/>
                    </a:schemeClr>
                  </a:glow>
                </a:effectLst>
                <a:latin typeface="07やさしさゴシック手書き" pitchFamily="50" charset="-128"/>
                <a:ea typeface="07やさしさゴシック手書き" pitchFamily="50" charset="-128"/>
              </a:rPr>
              <a:t>うま</a:t>
            </a:r>
            <a:r>
              <a:rPr lang="ja-JP" altLang="en-US" sz="1400" dirty="0">
                <a:effectLst>
                  <a:glow rad="63500">
                    <a:schemeClr val="bg1">
                      <a:alpha val="40000"/>
                    </a:schemeClr>
                  </a:glow>
                </a:effectLst>
                <a:latin typeface="07やさしさゴシック手書き" pitchFamily="50" charset="-128"/>
                <a:ea typeface="07やさしさゴシック手書き" pitchFamily="50" charset="-128"/>
              </a:rPr>
              <a:t>煮</a:t>
            </a:r>
            <a:endParaRPr lang="en-US" altLang="ja-JP" sz="1400" dirty="0">
              <a:effectLst>
                <a:glow rad="63500">
                  <a:schemeClr val="bg1">
                    <a:alpha val="40000"/>
                  </a:schemeClr>
                </a:glow>
              </a:effectLst>
              <a:latin typeface="07やさしさゴシック手書き" pitchFamily="50" charset="-128"/>
              <a:ea typeface="07やさしさゴシック手書き" pitchFamily="50" charset="-128"/>
            </a:endParaRPr>
          </a:p>
        </p:txBody>
      </p:sp>
      <p:sp>
        <p:nvSpPr>
          <p:cNvPr id="18455" name="正方形/長方形 79"/>
          <p:cNvSpPr>
            <a:spLocks noChangeArrowheads="1"/>
          </p:cNvSpPr>
          <p:nvPr/>
        </p:nvSpPr>
        <p:spPr bwMode="auto">
          <a:xfrm>
            <a:off x="515938" y="3532188"/>
            <a:ext cx="1182687"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いか大根</a:t>
            </a:r>
            <a:endParaRPr lang="en-US" altLang="ja-JP" sz="1400">
              <a:latin typeface="07やさしさゴシック手書き"/>
              <a:ea typeface="07やさしさゴシック手書き"/>
              <a:cs typeface="07やさしさゴシック手書き"/>
            </a:endParaRPr>
          </a:p>
        </p:txBody>
      </p:sp>
      <p:sp>
        <p:nvSpPr>
          <p:cNvPr id="18456" name="正方形/長方形 81"/>
          <p:cNvSpPr>
            <a:spLocks noChangeArrowheads="1"/>
          </p:cNvSpPr>
          <p:nvPr/>
        </p:nvSpPr>
        <p:spPr bwMode="auto">
          <a:xfrm>
            <a:off x="1836738" y="3533775"/>
            <a:ext cx="1181100"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豚角煮</a:t>
            </a:r>
            <a:endParaRPr lang="en-US" altLang="ja-JP" sz="1400">
              <a:latin typeface="07やさしさゴシック手書き"/>
              <a:ea typeface="07やさしさゴシック手書き"/>
              <a:cs typeface="07やさしさゴシック手書き"/>
            </a:endParaRPr>
          </a:p>
        </p:txBody>
      </p:sp>
      <p:pic>
        <p:nvPicPr>
          <p:cNvPr id="18457" name="Picture 8" descr="C:\Users\JCOMM-HAITI014\Desktop\岡部\セット\ギフトセット写真\JCS08_ひじき煮1.JPG"/>
          <p:cNvPicPr>
            <a:picLocks noChangeAspect="1" noChangeArrowheads="1"/>
          </p:cNvPicPr>
          <p:nvPr/>
        </p:nvPicPr>
        <p:blipFill>
          <a:blip r:embed="rId13"/>
          <a:srcRect/>
          <a:stretch>
            <a:fillRect/>
          </a:stretch>
        </p:blipFill>
        <p:spPr bwMode="auto">
          <a:xfrm>
            <a:off x="3243263" y="3559175"/>
            <a:ext cx="1309687" cy="1311275"/>
          </a:xfrm>
          <a:prstGeom prst="rect">
            <a:avLst/>
          </a:prstGeom>
          <a:noFill/>
          <a:ln w="9525">
            <a:noFill/>
            <a:miter lim="800000"/>
            <a:headEnd/>
            <a:tailEnd/>
          </a:ln>
        </p:spPr>
      </p:pic>
      <p:pic>
        <p:nvPicPr>
          <p:cNvPr id="18458" name="Picture 9" descr="C:\Users\JCOMM-HAITI014\Desktop\岡部\セット\ギフトセット写真\JCS09_豚汁-2.jpg"/>
          <p:cNvPicPr>
            <a:picLocks noChangeAspect="1" noChangeArrowheads="1"/>
          </p:cNvPicPr>
          <p:nvPr/>
        </p:nvPicPr>
        <p:blipFill>
          <a:blip r:embed="rId14"/>
          <a:srcRect/>
          <a:stretch>
            <a:fillRect/>
          </a:stretch>
        </p:blipFill>
        <p:spPr bwMode="auto">
          <a:xfrm>
            <a:off x="4573588" y="3568700"/>
            <a:ext cx="1311275" cy="1311275"/>
          </a:xfrm>
          <a:prstGeom prst="rect">
            <a:avLst/>
          </a:prstGeom>
          <a:noFill/>
          <a:ln w="9525">
            <a:noFill/>
            <a:miter lim="800000"/>
            <a:headEnd/>
            <a:tailEnd/>
          </a:ln>
        </p:spPr>
      </p:pic>
      <p:sp>
        <p:nvSpPr>
          <p:cNvPr id="18459" name="正方形/長方形 83"/>
          <p:cNvSpPr>
            <a:spLocks noChangeArrowheads="1"/>
          </p:cNvSpPr>
          <p:nvPr/>
        </p:nvSpPr>
        <p:spPr bwMode="auto">
          <a:xfrm>
            <a:off x="3165475" y="3521075"/>
            <a:ext cx="1181100" cy="306388"/>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ひじき煮</a:t>
            </a:r>
            <a:endParaRPr lang="en-US" altLang="ja-JP" sz="1400">
              <a:latin typeface="07やさしさゴシック手書き"/>
              <a:ea typeface="07やさしさゴシック手書き"/>
              <a:cs typeface="07やさしさゴシック手書き"/>
            </a:endParaRPr>
          </a:p>
        </p:txBody>
      </p:sp>
      <p:sp>
        <p:nvSpPr>
          <p:cNvPr id="18460" name="正方形/長方形 85"/>
          <p:cNvSpPr>
            <a:spLocks noChangeArrowheads="1"/>
          </p:cNvSpPr>
          <p:nvPr/>
        </p:nvSpPr>
        <p:spPr bwMode="auto">
          <a:xfrm>
            <a:off x="4484688" y="3522663"/>
            <a:ext cx="1182687" cy="306387"/>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豚汁</a:t>
            </a:r>
            <a:endParaRPr lang="en-US" altLang="ja-JP" sz="1400">
              <a:latin typeface="07やさしさゴシック手書き"/>
              <a:ea typeface="07やさしさゴシック手書き"/>
              <a:cs typeface="07やさしさゴシック手書き"/>
            </a:endParaRPr>
          </a:p>
        </p:txBody>
      </p:sp>
      <p:pic>
        <p:nvPicPr>
          <p:cNvPr id="18461" name="Picture 2" descr="C:\Users\JCOMM-HAITI014\Desktop\JCS10_ビーフシチュー.JPG"/>
          <p:cNvPicPr>
            <a:picLocks noChangeAspect="1" noChangeArrowheads="1"/>
          </p:cNvPicPr>
          <p:nvPr/>
        </p:nvPicPr>
        <p:blipFill>
          <a:blip r:embed="rId15"/>
          <a:srcRect/>
          <a:stretch>
            <a:fillRect/>
          </a:stretch>
        </p:blipFill>
        <p:spPr bwMode="auto">
          <a:xfrm>
            <a:off x="5884863" y="3571875"/>
            <a:ext cx="1311275" cy="1311275"/>
          </a:xfrm>
          <a:prstGeom prst="rect">
            <a:avLst/>
          </a:prstGeom>
          <a:noFill/>
          <a:ln w="9525">
            <a:noFill/>
            <a:miter lim="800000"/>
            <a:headEnd/>
            <a:tailEnd/>
          </a:ln>
        </p:spPr>
      </p:pic>
      <p:pic>
        <p:nvPicPr>
          <p:cNvPr id="18462" name="Picture 3" descr="C:\Users\JCOMM-HAITI014\Desktop\JCS11_コーンポタージュ‐2.jpg"/>
          <p:cNvPicPr>
            <a:picLocks noChangeAspect="1" noChangeArrowheads="1"/>
          </p:cNvPicPr>
          <p:nvPr/>
        </p:nvPicPr>
        <p:blipFill>
          <a:blip r:embed="rId16"/>
          <a:srcRect/>
          <a:stretch>
            <a:fillRect/>
          </a:stretch>
        </p:blipFill>
        <p:spPr bwMode="auto">
          <a:xfrm>
            <a:off x="596900" y="4949825"/>
            <a:ext cx="1311275" cy="1311275"/>
          </a:xfrm>
          <a:prstGeom prst="rect">
            <a:avLst/>
          </a:prstGeom>
          <a:noFill/>
          <a:ln w="9525">
            <a:noFill/>
            <a:miter lim="800000"/>
            <a:headEnd/>
            <a:tailEnd/>
          </a:ln>
        </p:spPr>
      </p:pic>
      <p:pic>
        <p:nvPicPr>
          <p:cNvPr id="18463" name="Picture 4" descr="C:\Users\JCOMM-HAITI014\Desktop\JCS12_ウインナーポトフ‐2.jpg"/>
          <p:cNvPicPr>
            <a:picLocks noChangeAspect="1" noChangeArrowheads="1"/>
          </p:cNvPicPr>
          <p:nvPr/>
        </p:nvPicPr>
        <p:blipFill>
          <a:blip r:embed="rId17"/>
          <a:srcRect/>
          <a:stretch>
            <a:fillRect/>
          </a:stretch>
        </p:blipFill>
        <p:spPr bwMode="auto">
          <a:xfrm>
            <a:off x="1908175" y="4921250"/>
            <a:ext cx="1311275" cy="1311275"/>
          </a:xfrm>
          <a:prstGeom prst="rect">
            <a:avLst/>
          </a:prstGeom>
          <a:noFill/>
          <a:ln w="9525">
            <a:noFill/>
            <a:miter lim="800000"/>
            <a:headEnd/>
            <a:tailEnd/>
          </a:ln>
        </p:spPr>
      </p:pic>
      <p:pic>
        <p:nvPicPr>
          <p:cNvPr id="18464" name="Picture 5" descr="C:\Users\JCOMM-HAITI014\Desktop\JCS13_クラムチャウダー‐2.jpg"/>
          <p:cNvPicPr>
            <a:picLocks noChangeAspect="1" noChangeArrowheads="1"/>
          </p:cNvPicPr>
          <p:nvPr/>
        </p:nvPicPr>
        <p:blipFill>
          <a:blip r:embed="rId18"/>
          <a:srcRect/>
          <a:stretch>
            <a:fillRect/>
          </a:stretch>
        </p:blipFill>
        <p:spPr bwMode="auto">
          <a:xfrm>
            <a:off x="3222625" y="4935538"/>
            <a:ext cx="1311275" cy="1309687"/>
          </a:xfrm>
          <a:prstGeom prst="rect">
            <a:avLst/>
          </a:prstGeom>
          <a:noFill/>
          <a:ln w="9525">
            <a:noFill/>
            <a:miter lim="800000"/>
            <a:headEnd/>
            <a:tailEnd/>
          </a:ln>
        </p:spPr>
      </p:pic>
      <p:pic>
        <p:nvPicPr>
          <p:cNvPr id="18465" name="Picture 6" descr="C:\Users\JCOMM-HAITI014\Desktop\JCS14_クリームシチュー.jpg"/>
          <p:cNvPicPr>
            <a:picLocks noChangeAspect="1" noChangeArrowheads="1"/>
          </p:cNvPicPr>
          <p:nvPr/>
        </p:nvPicPr>
        <p:blipFill>
          <a:blip r:embed="rId19"/>
          <a:srcRect/>
          <a:stretch>
            <a:fillRect/>
          </a:stretch>
        </p:blipFill>
        <p:spPr bwMode="auto">
          <a:xfrm>
            <a:off x="5907088" y="4933950"/>
            <a:ext cx="1311275" cy="1309688"/>
          </a:xfrm>
          <a:prstGeom prst="rect">
            <a:avLst/>
          </a:prstGeom>
          <a:noFill/>
          <a:ln w="9525">
            <a:noFill/>
            <a:miter lim="800000"/>
            <a:headEnd/>
            <a:tailEnd/>
          </a:ln>
        </p:spPr>
      </p:pic>
      <p:sp>
        <p:nvSpPr>
          <p:cNvPr id="88" name="正方形/長方形 87"/>
          <p:cNvSpPr/>
          <p:nvPr/>
        </p:nvSpPr>
        <p:spPr>
          <a:xfrm>
            <a:off x="5796422" y="3520301"/>
            <a:ext cx="1181485" cy="523220"/>
          </a:xfrm>
          <a:prstGeom prst="rect">
            <a:avLst/>
          </a:prstGeom>
        </p:spPr>
        <p:txBody>
          <a:bodyPr>
            <a:spAutoFit/>
          </a:bodyPr>
          <a:lstStyle/>
          <a:p>
            <a:pPr defTabSz="1019007" fontAlgn="auto">
              <a:spcBef>
                <a:spcPts val="0"/>
              </a:spcBef>
              <a:spcAft>
                <a:spcPts val="0"/>
              </a:spcAft>
              <a:defRPr/>
            </a:pPr>
            <a:r>
              <a:rPr lang="ja-JP" altLang="en-US" sz="1400" dirty="0">
                <a:effectLst>
                  <a:glow rad="101600">
                    <a:schemeClr val="bg1">
                      <a:alpha val="60000"/>
                    </a:schemeClr>
                  </a:glow>
                </a:effectLst>
                <a:latin typeface="07やさしさゴシック手書き" pitchFamily="50" charset="-128"/>
                <a:ea typeface="07やさしさゴシック手書き" pitchFamily="50" charset="-128"/>
              </a:rPr>
              <a:t>ビーフ</a:t>
            </a:r>
            <a:endParaRPr lang="en-US" altLang="ja-JP" sz="1400" dirty="0">
              <a:effectLst>
                <a:glow rad="101600">
                  <a:schemeClr val="bg1">
                    <a:alpha val="60000"/>
                  </a:schemeClr>
                </a:glow>
              </a:effectLst>
              <a:latin typeface="07やさしさゴシック手書き" pitchFamily="50" charset="-128"/>
              <a:ea typeface="07やさしさゴシック手書き" pitchFamily="50" charset="-128"/>
            </a:endParaRPr>
          </a:p>
          <a:p>
            <a:pPr algn="r" defTabSz="1019007" fontAlgn="auto">
              <a:spcBef>
                <a:spcPts val="0"/>
              </a:spcBef>
              <a:spcAft>
                <a:spcPts val="0"/>
              </a:spcAft>
              <a:defRPr/>
            </a:pPr>
            <a:r>
              <a:rPr lang="ja-JP" altLang="en-US" sz="1400" dirty="0">
                <a:effectLst>
                  <a:glow rad="101600">
                    <a:schemeClr val="bg1">
                      <a:alpha val="60000"/>
                    </a:schemeClr>
                  </a:glow>
                </a:effectLst>
                <a:latin typeface="07やさしさゴシック手書き" pitchFamily="50" charset="-128"/>
                <a:ea typeface="07やさしさゴシック手書き" pitchFamily="50" charset="-128"/>
              </a:rPr>
              <a:t>シチュー</a:t>
            </a:r>
            <a:endParaRPr lang="en-US" altLang="ja-JP" sz="1400" dirty="0">
              <a:effectLst>
                <a:glow rad="101600">
                  <a:schemeClr val="bg1">
                    <a:alpha val="60000"/>
                  </a:schemeClr>
                </a:glow>
              </a:effectLst>
              <a:latin typeface="07やさしさゴシック手書き" pitchFamily="50" charset="-128"/>
              <a:ea typeface="07やさしさゴシック手書き" pitchFamily="50" charset="-128"/>
            </a:endParaRPr>
          </a:p>
        </p:txBody>
      </p:sp>
      <p:sp>
        <p:nvSpPr>
          <p:cNvPr id="18467" name="正方形/長方形 89"/>
          <p:cNvSpPr>
            <a:spLocks noChangeArrowheads="1"/>
          </p:cNvSpPr>
          <p:nvPr/>
        </p:nvSpPr>
        <p:spPr bwMode="auto">
          <a:xfrm>
            <a:off x="515938" y="4933950"/>
            <a:ext cx="1182687" cy="522288"/>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コーン</a:t>
            </a:r>
            <a:endParaRPr lang="en-US" altLang="ja-JP" sz="1400">
              <a:latin typeface="07やさしさゴシック手書き"/>
              <a:ea typeface="07やさしさゴシック手書き"/>
              <a:cs typeface="07やさしさゴシック手書き"/>
            </a:endParaRPr>
          </a:p>
          <a:p>
            <a:pPr algn="r"/>
            <a:r>
              <a:rPr lang="ja-JP" altLang="en-US" sz="1400">
                <a:latin typeface="07やさしさゴシック手書き"/>
                <a:ea typeface="07やさしさゴシック手書き"/>
                <a:cs typeface="07やさしさゴシック手書き"/>
              </a:rPr>
              <a:t>ポタージュ</a:t>
            </a:r>
            <a:endParaRPr lang="en-US" altLang="ja-JP" sz="1400">
              <a:latin typeface="07やさしさゴシック手書き"/>
              <a:ea typeface="07やさしさゴシック手書き"/>
              <a:cs typeface="07やさしさゴシック手書き"/>
            </a:endParaRPr>
          </a:p>
        </p:txBody>
      </p:sp>
      <p:sp>
        <p:nvSpPr>
          <p:cNvPr id="18468" name="正方形/長方形 91"/>
          <p:cNvSpPr>
            <a:spLocks noChangeArrowheads="1"/>
          </p:cNvSpPr>
          <p:nvPr/>
        </p:nvSpPr>
        <p:spPr bwMode="auto">
          <a:xfrm>
            <a:off x="1836738" y="4935538"/>
            <a:ext cx="1181100" cy="522287"/>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ウィンナー</a:t>
            </a:r>
            <a:endParaRPr lang="en-US" altLang="ja-JP" sz="1400">
              <a:latin typeface="07やさしさゴシック手書き"/>
              <a:ea typeface="07やさしさゴシック手書き"/>
              <a:cs typeface="07やさしさゴシック手書き"/>
            </a:endParaRPr>
          </a:p>
          <a:p>
            <a:pPr algn="r"/>
            <a:r>
              <a:rPr lang="ja-JP" altLang="en-US" sz="1400">
                <a:latin typeface="07やさしさゴシック手書き"/>
                <a:ea typeface="07やさしさゴシック手書き"/>
                <a:cs typeface="07やさしさゴシック手書き"/>
              </a:rPr>
              <a:t>ポトフ</a:t>
            </a:r>
            <a:endParaRPr lang="en-US" altLang="ja-JP" sz="1400">
              <a:latin typeface="07やさしさゴシック手書き"/>
              <a:ea typeface="07やさしさゴシック手書き"/>
              <a:cs typeface="07やさしさゴシック手書き"/>
            </a:endParaRPr>
          </a:p>
        </p:txBody>
      </p:sp>
      <p:sp>
        <p:nvSpPr>
          <p:cNvPr id="18469" name="正方形/長方形 93"/>
          <p:cNvSpPr>
            <a:spLocks noChangeArrowheads="1"/>
          </p:cNvSpPr>
          <p:nvPr/>
        </p:nvSpPr>
        <p:spPr bwMode="auto">
          <a:xfrm>
            <a:off x="3165475" y="4921250"/>
            <a:ext cx="1181100" cy="5238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クラム</a:t>
            </a:r>
            <a:endParaRPr lang="en-US" altLang="ja-JP" sz="1400">
              <a:latin typeface="07やさしさゴシック手書き"/>
              <a:ea typeface="07やさしさゴシック手書き"/>
              <a:cs typeface="07やさしさゴシック手書き"/>
            </a:endParaRPr>
          </a:p>
          <a:p>
            <a:pPr algn="r"/>
            <a:r>
              <a:rPr lang="ja-JP" altLang="en-US" sz="1400">
                <a:latin typeface="07やさしさゴシック手書き"/>
                <a:ea typeface="07やさしさゴシック手書き"/>
                <a:cs typeface="07やさしさゴシック手書き"/>
              </a:rPr>
              <a:t>チャウダー</a:t>
            </a:r>
            <a:endParaRPr lang="en-US" altLang="ja-JP" sz="1400">
              <a:latin typeface="07やさしさゴシック手書き"/>
              <a:ea typeface="07やさしさゴシック手書き"/>
              <a:cs typeface="07やさしさゴシック手書き"/>
            </a:endParaRPr>
          </a:p>
        </p:txBody>
      </p:sp>
      <p:sp>
        <p:nvSpPr>
          <p:cNvPr id="18470" name="正方形/長方形 97"/>
          <p:cNvSpPr>
            <a:spLocks noChangeArrowheads="1"/>
          </p:cNvSpPr>
          <p:nvPr/>
        </p:nvSpPr>
        <p:spPr bwMode="auto">
          <a:xfrm>
            <a:off x="5834063" y="4921250"/>
            <a:ext cx="1182687" cy="5238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クリーム</a:t>
            </a:r>
            <a:endParaRPr lang="en-US" altLang="ja-JP" sz="1400">
              <a:latin typeface="07やさしさゴシック手書き"/>
              <a:ea typeface="07やさしさゴシック手書き"/>
              <a:cs typeface="07やさしさゴシック手書き"/>
            </a:endParaRPr>
          </a:p>
          <a:p>
            <a:pPr algn="r"/>
            <a:r>
              <a:rPr lang="ja-JP" altLang="en-US" sz="1400">
                <a:latin typeface="07やさしさゴシック手書き"/>
                <a:ea typeface="07やさしさゴシック手書き"/>
                <a:cs typeface="07やさしさゴシック手書き"/>
              </a:rPr>
              <a:t>シチュー</a:t>
            </a:r>
            <a:endParaRPr lang="en-US" altLang="ja-JP" sz="1400">
              <a:latin typeface="07やさしさゴシック手書き"/>
              <a:ea typeface="07やさしさゴシック手書き"/>
              <a:cs typeface="07やさしさゴシック手書き"/>
            </a:endParaRPr>
          </a:p>
        </p:txBody>
      </p:sp>
      <p:pic>
        <p:nvPicPr>
          <p:cNvPr id="18471" name="Picture 7" descr="C:\Users\JCOMM-HAITI014\Desktop\岡部\セット\ギフトセット写真\JCS15_かぼちゃそぼろ煮.jpg"/>
          <p:cNvPicPr>
            <a:picLocks noChangeAspect="1" noChangeArrowheads="1"/>
          </p:cNvPicPr>
          <p:nvPr/>
        </p:nvPicPr>
        <p:blipFill>
          <a:blip r:embed="rId20"/>
          <a:srcRect/>
          <a:stretch>
            <a:fillRect/>
          </a:stretch>
        </p:blipFill>
        <p:spPr bwMode="auto">
          <a:xfrm>
            <a:off x="611188" y="6343650"/>
            <a:ext cx="1311275" cy="1311275"/>
          </a:xfrm>
          <a:prstGeom prst="rect">
            <a:avLst/>
          </a:prstGeom>
          <a:noFill/>
          <a:ln w="9525">
            <a:noFill/>
            <a:miter lim="800000"/>
            <a:headEnd/>
            <a:tailEnd/>
          </a:ln>
        </p:spPr>
      </p:pic>
      <p:sp>
        <p:nvSpPr>
          <p:cNvPr id="18472" name="正方形/長方形 99"/>
          <p:cNvSpPr>
            <a:spLocks noChangeArrowheads="1"/>
          </p:cNvSpPr>
          <p:nvPr/>
        </p:nvSpPr>
        <p:spPr bwMode="auto">
          <a:xfrm>
            <a:off x="514350" y="6297613"/>
            <a:ext cx="1181100" cy="5238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かぼちゃの</a:t>
            </a:r>
            <a:endParaRPr lang="en-US" altLang="ja-JP" sz="1400">
              <a:latin typeface="07やさしさゴシック手書き"/>
              <a:ea typeface="07やさしさゴシック手書き"/>
              <a:cs typeface="07やさしさゴシック手書き"/>
            </a:endParaRPr>
          </a:p>
          <a:p>
            <a:pPr algn="r"/>
            <a:r>
              <a:rPr lang="ja-JP" altLang="en-US" sz="1400">
                <a:latin typeface="07やさしさゴシック手書き"/>
                <a:ea typeface="07やさしさゴシック手書き"/>
                <a:cs typeface="07やさしさゴシック手書き"/>
              </a:rPr>
              <a:t>そぼろ煮</a:t>
            </a:r>
            <a:endParaRPr lang="en-US" altLang="ja-JP" sz="1400">
              <a:latin typeface="07やさしさゴシック手書き"/>
              <a:ea typeface="07やさしさゴシック手書き"/>
              <a:cs typeface="07やさしさゴシック手書き"/>
            </a:endParaRPr>
          </a:p>
        </p:txBody>
      </p:sp>
      <p:pic>
        <p:nvPicPr>
          <p:cNvPr id="18473" name="Picture 8" descr="C:\Users\JCOMM-HAITI014\Desktop\岡部\セット\ギフトセット写真\ER02_ビーフカレー（中辛）.jpg"/>
          <p:cNvPicPr>
            <a:picLocks noChangeAspect="1" noChangeArrowheads="1"/>
          </p:cNvPicPr>
          <p:nvPr/>
        </p:nvPicPr>
        <p:blipFill>
          <a:blip r:embed="rId21"/>
          <a:srcRect/>
          <a:stretch>
            <a:fillRect/>
          </a:stretch>
        </p:blipFill>
        <p:spPr bwMode="auto">
          <a:xfrm>
            <a:off x="1952625" y="6343650"/>
            <a:ext cx="1309688" cy="1311275"/>
          </a:xfrm>
          <a:prstGeom prst="rect">
            <a:avLst/>
          </a:prstGeom>
          <a:noFill/>
          <a:ln w="9525">
            <a:noFill/>
            <a:miter lim="800000"/>
            <a:headEnd/>
            <a:tailEnd/>
          </a:ln>
        </p:spPr>
      </p:pic>
      <p:sp>
        <p:nvSpPr>
          <p:cNvPr id="18474" name="正方形/長方形 101"/>
          <p:cNvSpPr>
            <a:spLocks noChangeArrowheads="1"/>
          </p:cNvSpPr>
          <p:nvPr/>
        </p:nvSpPr>
        <p:spPr bwMode="auto">
          <a:xfrm>
            <a:off x="1835150" y="6299200"/>
            <a:ext cx="1181100"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カレー</a:t>
            </a:r>
            <a:endParaRPr lang="en-US" altLang="ja-JP" sz="1400">
              <a:latin typeface="07やさしさゴシック手書き"/>
              <a:ea typeface="07やさしさゴシック手書き"/>
              <a:cs typeface="07やさしさゴシック手書き"/>
            </a:endParaRPr>
          </a:p>
        </p:txBody>
      </p:sp>
      <p:pic>
        <p:nvPicPr>
          <p:cNvPr id="18475" name="Picture 9" descr="C:\Users\JCOMM-HAITI014\Desktop\JCS23_たこめし.jpg"/>
          <p:cNvPicPr>
            <a:picLocks noChangeAspect="1" noChangeArrowheads="1"/>
          </p:cNvPicPr>
          <p:nvPr/>
        </p:nvPicPr>
        <p:blipFill>
          <a:blip r:embed="rId22"/>
          <a:srcRect/>
          <a:stretch>
            <a:fillRect/>
          </a:stretch>
        </p:blipFill>
        <p:spPr bwMode="auto">
          <a:xfrm>
            <a:off x="3262313" y="6330950"/>
            <a:ext cx="1311275" cy="1311275"/>
          </a:xfrm>
          <a:prstGeom prst="rect">
            <a:avLst/>
          </a:prstGeom>
          <a:noFill/>
          <a:ln w="9525">
            <a:noFill/>
            <a:miter lim="800000"/>
            <a:headEnd/>
            <a:tailEnd/>
          </a:ln>
        </p:spPr>
      </p:pic>
      <p:pic>
        <p:nvPicPr>
          <p:cNvPr id="18476" name="Picture 10" descr="C:\Users\JCOMM-HAITI014\Desktop\JCS24_鶏ごぼうめし.jpg"/>
          <p:cNvPicPr>
            <a:picLocks noChangeAspect="1" noChangeArrowheads="1"/>
          </p:cNvPicPr>
          <p:nvPr/>
        </p:nvPicPr>
        <p:blipFill>
          <a:blip r:embed="rId23"/>
          <a:srcRect/>
          <a:stretch>
            <a:fillRect/>
          </a:stretch>
        </p:blipFill>
        <p:spPr bwMode="auto">
          <a:xfrm>
            <a:off x="4573588" y="6329363"/>
            <a:ext cx="1311275" cy="1311275"/>
          </a:xfrm>
          <a:prstGeom prst="rect">
            <a:avLst/>
          </a:prstGeom>
          <a:noFill/>
          <a:ln w="9525">
            <a:noFill/>
            <a:miter lim="800000"/>
            <a:headEnd/>
            <a:tailEnd/>
          </a:ln>
        </p:spPr>
      </p:pic>
      <p:pic>
        <p:nvPicPr>
          <p:cNvPr id="18477" name="Picture 11" descr="C:\Users\JCOMM-HAITI014\Desktop\JCS25_牛ごはん.jpg"/>
          <p:cNvPicPr>
            <a:picLocks noChangeAspect="1" noChangeArrowheads="1"/>
          </p:cNvPicPr>
          <p:nvPr/>
        </p:nvPicPr>
        <p:blipFill>
          <a:blip r:embed="rId24"/>
          <a:srcRect/>
          <a:stretch>
            <a:fillRect/>
          </a:stretch>
        </p:blipFill>
        <p:spPr bwMode="auto">
          <a:xfrm>
            <a:off x="5907088" y="6329363"/>
            <a:ext cx="1311275" cy="1311275"/>
          </a:xfrm>
          <a:prstGeom prst="rect">
            <a:avLst/>
          </a:prstGeom>
          <a:noFill/>
          <a:ln w="9525">
            <a:noFill/>
            <a:miter lim="800000"/>
            <a:headEnd/>
            <a:tailEnd/>
          </a:ln>
        </p:spPr>
      </p:pic>
      <p:sp>
        <p:nvSpPr>
          <p:cNvPr id="18478" name="正方形/長方形 103"/>
          <p:cNvSpPr>
            <a:spLocks noChangeArrowheads="1"/>
          </p:cNvSpPr>
          <p:nvPr/>
        </p:nvSpPr>
        <p:spPr bwMode="auto">
          <a:xfrm>
            <a:off x="3163888" y="6286500"/>
            <a:ext cx="1181100"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たこめし</a:t>
            </a:r>
            <a:endParaRPr lang="en-US" altLang="ja-JP" sz="1400">
              <a:latin typeface="07やさしさゴシック手書き"/>
              <a:ea typeface="07やさしさゴシック手書き"/>
              <a:cs typeface="07やさしさゴシック手書き"/>
            </a:endParaRPr>
          </a:p>
        </p:txBody>
      </p:sp>
      <p:sp>
        <p:nvSpPr>
          <p:cNvPr id="18479" name="正方形/長方形 105"/>
          <p:cNvSpPr>
            <a:spLocks noChangeArrowheads="1"/>
          </p:cNvSpPr>
          <p:nvPr/>
        </p:nvSpPr>
        <p:spPr bwMode="auto">
          <a:xfrm>
            <a:off x="4483100" y="6288088"/>
            <a:ext cx="1182688"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鶏ごぼう</a:t>
            </a:r>
            <a:endParaRPr lang="en-US" altLang="ja-JP" sz="1400">
              <a:latin typeface="07やさしさゴシック手書き"/>
              <a:ea typeface="07やさしさゴシック手書き"/>
              <a:cs typeface="07やさしさゴシック手書き"/>
            </a:endParaRPr>
          </a:p>
        </p:txBody>
      </p:sp>
      <p:sp>
        <p:nvSpPr>
          <p:cNvPr id="18480" name="正方形/長方形 107"/>
          <p:cNvSpPr>
            <a:spLocks noChangeArrowheads="1"/>
          </p:cNvSpPr>
          <p:nvPr/>
        </p:nvSpPr>
        <p:spPr bwMode="auto">
          <a:xfrm>
            <a:off x="5794375" y="6286500"/>
            <a:ext cx="1181100" cy="307975"/>
          </a:xfrm>
          <a:prstGeom prst="rect">
            <a:avLst/>
          </a:prstGeom>
          <a:noFill/>
          <a:ln w="9525">
            <a:noFill/>
            <a:miter lim="800000"/>
            <a:headEnd/>
            <a:tailEnd/>
          </a:ln>
        </p:spPr>
        <p:txBody>
          <a:bodyPr>
            <a:spAutoFit/>
          </a:bodyPr>
          <a:lstStyle/>
          <a:p>
            <a:r>
              <a:rPr lang="ja-JP" altLang="en-US" sz="1400">
                <a:latin typeface="07やさしさゴシック手書き"/>
                <a:ea typeface="07やさしさゴシック手書き"/>
                <a:cs typeface="07やさしさゴシック手書き"/>
              </a:rPr>
              <a:t>牛めし</a:t>
            </a:r>
            <a:endParaRPr lang="en-US" altLang="ja-JP" sz="1400">
              <a:latin typeface="07やさしさゴシック手書き"/>
              <a:ea typeface="07やさしさゴシック手書き"/>
              <a:cs typeface="07やさしさゴシック手書き"/>
            </a:endParaRPr>
          </a:p>
        </p:txBody>
      </p:sp>
      <p:graphicFrame>
        <p:nvGraphicFramePr>
          <p:cNvPr id="17" name="図表 16"/>
          <p:cNvGraphicFramePr/>
          <p:nvPr/>
        </p:nvGraphicFramePr>
        <p:xfrm>
          <a:off x="429452" y="7817831"/>
          <a:ext cx="6913044" cy="3440719"/>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pic>
        <p:nvPicPr>
          <p:cNvPr id="18482" name="図 53"/>
          <p:cNvPicPr>
            <a:picLocks noChangeAspect="1"/>
          </p:cNvPicPr>
          <p:nvPr/>
        </p:nvPicPr>
        <p:blipFill>
          <a:blip r:embed="rId4"/>
          <a:srcRect/>
          <a:stretch>
            <a:fillRect/>
          </a:stretch>
        </p:blipFill>
        <p:spPr bwMode="auto">
          <a:xfrm>
            <a:off x="635000" y="8156575"/>
            <a:ext cx="6477000" cy="109538"/>
          </a:xfrm>
          <a:prstGeom prst="rect">
            <a:avLst/>
          </a:prstGeom>
          <a:noFill/>
          <a:ln w="9525">
            <a:noFill/>
            <a:miter lim="800000"/>
            <a:headEnd/>
            <a:tailEnd/>
          </a:ln>
        </p:spPr>
      </p:pic>
      <p:sp>
        <p:nvSpPr>
          <p:cNvPr id="18483" name="正方形/長方形 55"/>
          <p:cNvSpPr>
            <a:spLocks noChangeArrowheads="1"/>
          </p:cNvSpPr>
          <p:nvPr/>
        </p:nvSpPr>
        <p:spPr bwMode="auto">
          <a:xfrm>
            <a:off x="609600" y="7769225"/>
            <a:ext cx="6369050" cy="460375"/>
          </a:xfrm>
          <a:prstGeom prst="rect">
            <a:avLst/>
          </a:prstGeom>
          <a:noFill/>
          <a:ln w="9525">
            <a:noFill/>
            <a:miter lim="800000"/>
            <a:headEnd/>
            <a:tailEnd/>
          </a:ln>
        </p:spPr>
        <p:txBody>
          <a:bodyPr>
            <a:spAutoFit/>
          </a:bodyPr>
          <a:lstStyle/>
          <a:p>
            <a:r>
              <a:rPr lang="ja-JP" altLang="en-US" sz="2400" b="1">
                <a:solidFill>
                  <a:srgbClr val="906E30"/>
                </a:solidFill>
                <a:latin typeface="07やさしさゴシック手書き"/>
                <a:ea typeface="07やさしさゴシック手書き"/>
                <a:cs typeface="07やさしさゴシック手書き"/>
              </a:rPr>
              <a:t>おかず箱 </a:t>
            </a:r>
            <a:r>
              <a:rPr lang="en-US" altLang="ja-JP" sz="2400" b="1">
                <a:solidFill>
                  <a:srgbClr val="906E30"/>
                </a:solidFill>
                <a:latin typeface="07やさしさゴシック手書き"/>
                <a:ea typeface="07やさしさゴシック手書き"/>
                <a:cs typeface="07やさしさゴシック手書き"/>
              </a:rPr>
              <a:t>for </a:t>
            </a:r>
            <a:r>
              <a:rPr lang="ja-JP" altLang="en-US" sz="2400" b="1">
                <a:solidFill>
                  <a:srgbClr val="906E30"/>
                </a:solidFill>
                <a:latin typeface="07やさしさゴシック手書き"/>
                <a:ea typeface="07やさしさゴシック手書き"/>
                <a:cs typeface="07やさしさゴシック手書き"/>
              </a:rPr>
              <a:t>オフィス　導入の流れ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7775575" cy="109077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sp>
        <p:nvSpPr>
          <p:cNvPr id="2" name="正方形/長方形 1"/>
          <p:cNvSpPr/>
          <p:nvPr/>
        </p:nvSpPr>
        <p:spPr>
          <a:xfrm>
            <a:off x="368300" y="82550"/>
            <a:ext cx="7056438" cy="10941050"/>
          </a:xfrm>
          <a:prstGeom prst="rect">
            <a:avLst/>
          </a:prstGeom>
        </p:spPr>
        <p:txBody>
          <a:bodyPr>
            <a:spAutoFit/>
          </a:bodyPr>
          <a:lstStyle/>
          <a:p>
            <a:pPr algn="ctr" defTabSz="1019007">
              <a:lnSpc>
                <a:spcPct val="150000"/>
              </a:lnSpc>
              <a:spcBef>
                <a:spcPts val="0"/>
              </a:spcBef>
              <a:spcAft>
                <a:spcPts val="0"/>
              </a:spcAft>
              <a:defRPr/>
            </a:pPr>
            <a:r>
              <a:rPr lang="ja-JP" altLang="en-US" sz="1800" b="1" dirty="0">
                <a:latin typeface="AR P丸ゴシック体M" panose="020F0600000000000000" pitchFamily="50" charset="-128"/>
                <a:ea typeface="AR P丸ゴシック体M" panose="020F0600000000000000" pitchFamily="50" charset="-128"/>
              </a:rPr>
              <a:t>導入企業　注意事項</a:t>
            </a:r>
            <a:endParaRPr lang="en-US" altLang="ja-JP" sz="1800" dirty="0">
              <a:latin typeface="AR P丸ゴシック体M" panose="020F0600000000000000" pitchFamily="50" charset="-128"/>
              <a:ea typeface="AR P丸ゴシック体M" panose="020F0600000000000000" pitchFamily="50" charset="-128"/>
            </a:endParaRPr>
          </a:p>
          <a:p>
            <a:pPr defTabSz="1019007">
              <a:lnSpc>
                <a:spcPct val="150000"/>
              </a:lnSpc>
              <a:spcBef>
                <a:spcPts val="0"/>
              </a:spcBef>
              <a:spcAft>
                <a:spcPts val="0"/>
              </a:spcAft>
              <a:defRPr/>
            </a:pPr>
            <a:r>
              <a:rPr lang="ja-JP" altLang="en-US" sz="1400" b="1" dirty="0">
                <a:latin typeface="AR P丸ゴシック体M" panose="020F0600000000000000" pitchFamily="50" charset="-128"/>
                <a:ea typeface="AR P丸ゴシック体M" panose="020F0600000000000000" pitchFamily="50" charset="-128"/>
              </a:rPr>
              <a:t>１．導入企業様ご負担分に関する注意事項</a:t>
            </a:r>
            <a:endParaRPr lang="en-US" altLang="ja-JP" sz="14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本サービスは、サービス提供開始日から起算し、翌月同日の前日までを</a:t>
            </a:r>
            <a:r>
              <a:rPr lang="en-US" altLang="ja-JP" sz="1200" dirty="0">
                <a:latin typeface="AR P丸ゴシック体M" panose="020F0600000000000000" pitchFamily="50" charset="-128"/>
                <a:ea typeface="AR P丸ゴシック体M" panose="020F0600000000000000" pitchFamily="50" charset="-128"/>
              </a:rPr>
              <a:t>1</a:t>
            </a:r>
            <a:r>
              <a:rPr lang="ja-JP" altLang="en-US" sz="1200" dirty="0">
                <a:latin typeface="AR P丸ゴシック体M" panose="020F0600000000000000" pitchFamily="50" charset="-128"/>
                <a:ea typeface="AR P丸ゴシック体M" panose="020F0600000000000000" pitchFamily="50" charset="-128"/>
              </a:rPr>
              <a:t>ヶ月と計算します。</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本サービスの最短利用期間は、サービス提供開始日から起算して</a:t>
            </a:r>
            <a:r>
              <a:rPr lang="en-US" altLang="ja-JP" sz="1200" dirty="0">
                <a:latin typeface="AR P丸ゴシック体M" panose="020F0600000000000000" pitchFamily="50" charset="-128"/>
                <a:ea typeface="AR P丸ゴシック体M" panose="020F0600000000000000" pitchFamily="50" charset="-128"/>
              </a:rPr>
              <a:t>3</a:t>
            </a:r>
            <a:r>
              <a:rPr lang="ja-JP" altLang="en-US" sz="1200" dirty="0">
                <a:latin typeface="AR P丸ゴシック体M" panose="020F0600000000000000" pitchFamily="50" charset="-128"/>
                <a:ea typeface="AR P丸ゴシック体M" panose="020F0600000000000000" pitchFamily="50" charset="-128"/>
              </a:rPr>
              <a:t>ヶ月となります。</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プランによりご提供サービスが異なります。ご利用される企業様に合わせてご提案させて頂いておりますのでお気軽にお問い合わせ下さい。</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各プランには提供可能商品数の上限があります。</a:t>
            </a:r>
            <a:endParaRPr lang="en-US" altLang="ja-JP" sz="12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なお上限を超えてご提供を希望される場合や、プランを変更される場合等、ご利用状況に合わせて対応してまいります。但し、月の途中で下位プランへの変更はできません。</a:t>
            </a:r>
            <a:endParaRPr lang="en-US" altLang="ja-JP" sz="12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また解約をご希望される場合も利用付きの前月末迄にお願いいたします。</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月額利用料金のお支払は、月末で締めさせていただきご請求書を送付させていただきます。お支払いは、原則として翌月末までにお願いたします。</a:t>
            </a:r>
            <a:endParaRPr lang="en-US" altLang="ja-JP" sz="12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利用数と従業員様にお支払いいただいた代金に差がある場合は、当社はサービス利用申込者（企業様）に差額を請求する場合がございます。</a:t>
            </a:r>
            <a:endParaRPr lang="en-US" altLang="ja-JP" sz="12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ご料金は、納品・配達時に前回納品・配達完了時との差異で利用個数を算出し確定致します。</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ご解約希望の際は、解約希望月の</a:t>
            </a:r>
            <a:r>
              <a:rPr lang="en-US" altLang="ja-JP" sz="1200" dirty="0">
                <a:latin typeface="AR P丸ゴシック体M" panose="020F0600000000000000" pitchFamily="50" charset="-128"/>
                <a:ea typeface="AR P丸ゴシック体M" panose="020F0600000000000000" pitchFamily="50" charset="-128"/>
              </a:rPr>
              <a:t>1</a:t>
            </a:r>
            <a:r>
              <a:rPr lang="ja-JP" altLang="en-US" sz="1200" dirty="0">
                <a:latin typeface="AR P丸ゴシック体M" panose="020F0600000000000000" pitchFamily="50" charset="-128"/>
                <a:ea typeface="AR P丸ゴシック体M" panose="020F0600000000000000" pitchFamily="50" charset="-128"/>
              </a:rPr>
              <a:t>ヶ月前までにご連絡ください。</a:t>
            </a:r>
            <a:endParaRPr lang="en-US" altLang="ja-JP" sz="1200" dirty="0">
              <a:latin typeface="AR P丸ゴシック体M" panose="020F0600000000000000" pitchFamily="50" charset="-128"/>
              <a:ea typeface="AR P丸ゴシック体M" panose="020F0600000000000000" pitchFamily="50" charset="-128"/>
            </a:endParaRPr>
          </a:p>
          <a:p>
            <a:pPr defTabSz="1019007">
              <a:lnSpc>
                <a:spcPct val="150000"/>
              </a:lnSpc>
              <a:spcBef>
                <a:spcPts val="0"/>
              </a:spcBef>
              <a:spcAft>
                <a:spcPts val="0"/>
              </a:spcAft>
              <a:defRPr/>
            </a:pPr>
            <a:endParaRPr lang="en-US" altLang="ja-JP" sz="1400" dirty="0">
              <a:latin typeface="AR P丸ゴシック体M" panose="020F0600000000000000" pitchFamily="50" charset="-128"/>
              <a:ea typeface="AR P丸ゴシック体M" panose="020F0600000000000000" pitchFamily="50" charset="-128"/>
            </a:endParaRPr>
          </a:p>
          <a:p>
            <a:pPr defTabSz="1019007">
              <a:lnSpc>
                <a:spcPct val="150000"/>
              </a:lnSpc>
              <a:spcBef>
                <a:spcPts val="0"/>
              </a:spcBef>
              <a:spcAft>
                <a:spcPts val="0"/>
              </a:spcAft>
              <a:defRPr/>
            </a:pPr>
            <a:r>
              <a:rPr lang="en-US" altLang="ja-JP" sz="1400" b="1" dirty="0">
                <a:latin typeface="AR P丸ゴシック体M" panose="020F0600000000000000" pitchFamily="50" charset="-128"/>
                <a:ea typeface="AR P丸ゴシック体M" panose="020F0600000000000000" pitchFamily="50" charset="-128"/>
              </a:rPr>
              <a:t>2</a:t>
            </a:r>
            <a:r>
              <a:rPr lang="ja-JP" altLang="en-US" sz="1400" b="1" dirty="0" err="1">
                <a:latin typeface="AR P丸ゴシック体M" panose="020F0600000000000000" pitchFamily="50" charset="-128"/>
                <a:ea typeface="AR P丸ゴシック体M" panose="020F0600000000000000" pitchFamily="50" charset="-128"/>
              </a:rPr>
              <a:t>．</a:t>
            </a:r>
            <a:r>
              <a:rPr lang="ja-JP" altLang="en-US" sz="1400" b="1" dirty="0">
                <a:latin typeface="AR P丸ゴシック体M" panose="020F0600000000000000" pitchFamily="50" charset="-128"/>
                <a:ea typeface="AR P丸ゴシック体M" panose="020F0600000000000000" pitchFamily="50" charset="-128"/>
              </a:rPr>
              <a:t>利用者（従業員）様ご負担分に関する注意事項</a:t>
            </a:r>
            <a:endParaRPr lang="en-US" altLang="ja-JP" sz="14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ご料金は、利用時にご利用者様が専用の金銭回収容器にお入れください。</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ご料金の回収は、納品・配達時に当社担当者が金銭回収容器より代行して回収致します。</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商品自身の瑕疵により商品が破棄された場合、その商品の料金は請求致しません。</a:t>
            </a: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算出された料金と金銭回収容器に収納されている金額に差異がある場合、当社は企業様に差額を請求をする場合がございます。</a:t>
            </a:r>
            <a:endParaRPr lang="en-US" altLang="ja-JP" sz="1200" dirty="0">
              <a:latin typeface="AR P丸ゴシック体M" panose="020F0600000000000000" pitchFamily="50" charset="-128"/>
              <a:ea typeface="AR P丸ゴシック体M" panose="020F0600000000000000" pitchFamily="50" charset="-128"/>
            </a:endParaRPr>
          </a:p>
          <a:p>
            <a:pPr defTabSz="1019007">
              <a:lnSpc>
                <a:spcPct val="150000"/>
              </a:lnSpc>
              <a:spcBef>
                <a:spcPts val="0"/>
              </a:spcBef>
              <a:spcAft>
                <a:spcPts val="0"/>
              </a:spcAft>
              <a:defRPr/>
            </a:pPr>
            <a:endParaRPr lang="en-US" altLang="ja-JP" sz="1400" dirty="0">
              <a:latin typeface="AR P丸ゴシック体M" panose="020F0600000000000000" pitchFamily="50" charset="-128"/>
              <a:ea typeface="AR P丸ゴシック体M" panose="020F0600000000000000" pitchFamily="50" charset="-128"/>
            </a:endParaRPr>
          </a:p>
          <a:p>
            <a:pPr defTabSz="1019007">
              <a:lnSpc>
                <a:spcPct val="150000"/>
              </a:lnSpc>
              <a:spcBef>
                <a:spcPts val="0"/>
              </a:spcBef>
              <a:spcAft>
                <a:spcPts val="0"/>
              </a:spcAft>
              <a:defRPr/>
            </a:pPr>
            <a:r>
              <a:rPr lang="en-US" altLang="ja-JP" sz="1400" b="1" dirty="0">
                <a:latin typeface="AR P丸ゴシック体M" panose="020F0600000000000000" pitchFamily="50" charset="-128"/>
                <a:ea typeface="AR P丸ゴシック体M" panose="020F0600000000000000" pitchFamily="50" charset="-128"/>
              </a:rPr>
              <a:t>3</a:t>
            </a:r>
            <a:r>
              <a:rPr lang="ja-JP" altLang="en-US" sz="1400" b="1" dirty="0" err="1">
                <a:latin typeface="AR P丸ゴシック体M" panose="020F0600000000000000" pitchFamily="50" charset="-128"/>
                <a:ea typeface="AR P丸ゴシック体M" panose="020F0600000000000000" pitchFamily="50" charset="-128"/>
              </a:rPr>
              <a:t>．</a:t>
            </a:r>
            <a:r>
              <a:rPr lang="ja-JP" altLang="en-US" sz="1400" b="1" dirty="0">
                <a:latin typeface="AR P丸ゴシック体M" panose="020F0600000000000000" pitchFamily="50" charset="-128"/>
                <a:ea typeface="AR P丸ゴシック体M" panose="020F0600000000000000" pitchFamily="50" charset="-128"/>
              </a:rPr>
              <a:t>お申し込み関する注意事項</a:t>
            </a:r>
            <a:endParaRPr lang="en-US" altLang="ja-JP" sz="14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お問合せを</a:t>
            </a:r>
            <a:r>
              <a:rPr lang="ja-JP" altLang="en-US" sz="1200" dirty="0" err="1">
                <a:latin typeface="AR P丸ゴシック体M" panose="020F0600000000000000" pitchFamily="50" charset="-128"/>
                <a:ea typeface="AR P丸ゴシック体M" panose="020F0600000000000000" pitchFamily="50" charset="-128"/>
              </a:rPr>
              <a:t>い</a:t>
            </a:r>
            <a:r>
              <a:rPr lang="ja-JP" altLang="en-US" sz="1200" dirty="0">
                <a:latin typeface="AR P丸ゴシック体M" panose="020F0600000000000000" pitchFamily="50" charset="-128"/>
                <a:ea typeface="AR P丸ゴシック体M" panose="020F0600000000000000" pitchFamily="50" charset="-128"/>
              </a:rPr>
              <a:t>ただきすと、専門スタッフが各企業様にあったプランをご提案させていただきます。また、詳しくご説明を致しますので、ご不明な点がございましたらお気軽にお問い合わせ下さい。</a:t>
            </a:r>
            <a:endParaRPr lang="en-US" altLang="ja-JP" sz="1200" dirty="0">
              <a:latin typeface="AR P丸ゴシック体M" panose="020F0600000000000000" pitchFamily="50" charset="-128"/>
              <a:ea typeface="AR P丸ゴシック体M" panose="020F0600000000000000" pitchFamily="50" charset="-128"/>
            </a:endParaRPr>
          </a:p>
          <a:p>
            <a:pPr marL="171450" indent="-171450" defTabSz="1019007">
              <a:lnSpc>
                <a:spcPct val="200000"/>
              </a:lnSpc>
              <a:spcBef>
                <a:spcPts val="0"/>
              </a:spcBef>
              <a:spcAft>
                <a:spcPts val="0"/>
              </a:spcAft>
              <a:buFont typeface="Arial" panose="020B0604020202020204" pitchFamily="34" charset="0"/>
              <a:buChar char="•"/>
              <a:defRPr/>
            </a:pPr>
            <a:r>
              <a:rPr lang="ja-JP" altLang="en-US" sz="1200" dirty="0">
                <a:latin typeface="AR P丸ゴシック体M" panose="020F0600000000000000" pitchFamily="50" charset="-128"/>
                <a:ea typeface="AR P丸ゴシック体M" panose="020F0600000000000000" pitchFamily="50" charset="-128"/>
              </a:rPr>
              <a:t>設置後も定期的にご意見を伺い、サービス改善へ努めます。ご利用開始後のご協力をいただくことがございます。どうかよろしくお願い致します。</a:t>
            </a:r>
          </a:p>
          <a:p>
            <a:pPr defTabSz="1019007">
              <a:lnSpc>
                <a:spcPct val="150000"/>
              </a:lnSpc>
              <a:spcBef>
                <a:spcPts val="0"/>
              </a:spcBef>
              <a:spcAft>
                <a:spcPts val="0"/>
              </a:spcAft>
              <a:defRPr/>
            </a:pPr>
            <a:endParaRPr lang="ja-JP" altLang="en-US" sz="1400" dirty="0">
              <a:latin typeface="AR P丸ゴシック体M" panose="020F0600000000000000" pitchFamily="50" charset="-128"/>
              <a:ea typeface="AR P丸ゴシック体M" panose="020F0600000000000000"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7775575" cy="12573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sp>
        <p:nvSpPr>
          <p:cNvPr id="20482" name="テキスト ボックス 2"/>
          <p:cNvSpPr txBox="1">
            <a:spLocks noChangeArrowheads="1"/>
          </p:cNvSpPr>
          <p:nvPr/>
        </p:nvSpPr>
        <p:spPr bwMode="auto">
          <a:xfrm>
            <a:off x="0" y="103188"/>
            <a:ext cx="7775575" cy="1154112"/>
          </a:xfrm>
          <a:prstGeom prst="rect">
            <a:avLst/>
          </a:prstGeom>
          <a:noFill/>
          <a:ln w="9525">
            <a:noFill/>
            <a:miter lim="800000"/>
            <a:headEnd/>
            <a:tailEnd/>
          </a:ln>
        </p:spPr>
        <p:txBody>
          <a:bodyPr>
            <a:spAutoFit/>
          </a:bodyPr>
          <a:lstStyle/>
          <a:p>
            <a:pPr algn="ctr">
              <a:lnSpc>
                <a:spcPct val="150000"/>
              </a:lnSpc>
            </a:pPr>
            <a:r>
              <a:rPr lang="ja-JP" altLang="en-US" sz="1800">
                <a:solidFill>
                  <a:srgbClr val="FF0000"/>
                </a:solidFill>
                <a:latin typeface="AR P丸ゴシック体E"/>
                <a:ea typeface="AR P丸ゴシック体E"/>
                <a:cs typeface="AR P丸ゴシック体E"/>
              </a:rPr>
              <a:t>「おかず箱　</a:t>
            </a:r>
            <a:r>
              <a:rPr lang="en-US" altLang="ja-JP" sz="1800">
                <a:solidFill>
                  <a:srgbClr val="FF0000"/>
                </a:solidFill>
                <a:latin typeface="AR P丸ゴシック体E"/>
                <a:ea typeface="AR P丸ゴシック体E"/>
                <a:cs typeface="AR P丸ゴシック体E"/>
              </a:rPr>
              <a:t>for</a:t>
            </a:r>
            <a:r>
              <a:rPr lang="ja-JP" altLang="en-US" sz="1800">
                <a:solidFill>
                  <a:srgbClr val="FF0000"/>
                </a:solidFill>
                <a:latin typeface="AR P丸ゴシック体E"/>
                <a:ea typeface="AR P丸ゴシック体E"/>
                <a:cs typeface="AR P丸ゴシック体E"/>
              </a:rPr>
              <a:t>　オフィス」</a:t>
            </a:r>
            <a:endParaRPr lang="en-US" altLang="ja-JP" sz="1800">
              <a:solidFill>
                <a:srgbClr val="FF0000"/>
              </a:solidFill>
              <a:latin typeface="AR P丸ゴシック体E"/>
              <a:ea typeface="AR P丸ゴシック体E"/>
              <a:cs typeface="AR P丸ゴシック体E"/>
            </a:endParaRPr>
          </a:p>
          <a:p>
            <a:pPr algn="ctr">
              <a:lnSpc>
                <a:spcPct val="150000"/>
              </a:lnSpc>
            </a:pPr>
            <a:r>
              <a:rPr lang="ja-JP" altLang="en-US" sz="2800">
                <a:latin typeface="AR P丸ゴシック体E"/>
                <a:ea typeface="AR P丸ゴシック体E"/>
                <a:cs typeface="AR P丸ゴシック体E"/>
              </a:rPr>
              <a:t>社員食堂設置と比較してみました</a:t>
            </a:r>
            <a:endParaRPr lang="en-US" altLang="ja-JP" sz="2800">
              <a:latin typeface="AR P丸ゴシック体E"/>
              <a:ea typeface="AR P丸ゴシック体E"/>
              <a:cs typeface="AR P丸ゴシック体E"/>
            </a:endParaRPr>
          </a:p>
        </p:txBody>
      </p:sp>
      <p:sp>
        <p:nvSpPr>
          <p:cNvPr id="20483" name="テキスト ボックス 3"/>
          <p:cNvSpPr txBox="1">
            <a:spLocks noChangeArrowheads="1"/>
          </p:cNvSpPr>
          <p:nvPr/>
        </p:nvSpPr>
        <p:spPr bwMode="auto">
          <a:xfrm>
            <a:off x="95250" y="1347788"/>
            <a:ext cx="5859463" cy="522287"/>
          </a:xfrm>
          <a:prstGeom prst="rect">
            <a:avLst/>
          </a:prstGeom>
          <a:noFill/>
          <a:ln w="9525">
            <a:noFill/>
            <a:miter lim="800000"/>
            <a:headEnd/>
            <a:tailEnd/>
          </a:ln>
        </p:spPr>
        <p:txBody>
          <a:bodyPr>
            <a:spAutoFit/>
          </a:bodyPr>
          <a:lstStyle/>
          <a:p>
            <a:r>
              <a:rPr lang="ja-JP" altLang="en-US" sz="2800">
                <a:latin typeface="AR P丸ゴシック体E"/>
                <a:ea typeface="AR P丸ゴシック体E"/>
                <a:cs typeface="AR P丸ゴシック体E"/>
              </a:rPr>
              <a:t>社員食堂を導入した場合</a:t>
            </a:r>
            <a:endParaRPr lang="en-US" altLang="ja-JP" sz="2800">
              <a:latin typeface="AR P丸ゴシック体E"/>
              <a:ea typeface="AR P丸ゴシック体E"/>
              <a:cs typeface="AR P丸ゴシック体E"/>
            </a:endParaRPr>
          </a:p>
        </p:txBody>
      </p:sp>
      <p:graphicFrame>
        <p:nvGraphicFramePr>
          <p:cNvPr id="20525" name="Group 45"/>
          <p:cNvGraphicFramePr>
            <a:graphicFrameLocks noGrp="1"/>
          </p:cNvGraphicFramePr>
          <p:nvPr/>
        </p:nvGraphicFramePr>
        <p:xfrm>
          <a:off x="690563" y="2794000"/>
          <a:ext cx="5989637" cy="2959100"/>
        </p:xfrm>
        <a:graphic>
          <a:graphicData uri="http://schemas.openxmlformats.org/drawingml/2006/table">
            <a:tbl>
              <a:tblPr/>
              <a:tblGrid>
                <a:gridCol w="2586037"/>
                <a:gridCol w="3403600"/>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項目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経費負担額</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r>
              <a:tr h="400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厨房設備費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６万円／月</a:t>
                      </a:r>
                      <a:r>
                        <a:rPr kumimoji="1" lang="en-US" altLang="ja-JP" sz="1800" b="0" i="0" u="none" strike="noStrike" cap="none" normalizeH="0" baseline="0" smtClean="0">
                          <a:ln>
                            <a:noFill/>
                          </a:ln>
                          <a:solidFill>
                            <a:srgbClr val="000000"/>
                          </a:solidFill>
                          <a:effectLst/>
                          <a:latin typeface="Calibri" pitchFamily="34" charset="0"/>
                          <a:ea typeface="ＭＳ Ｐゴシック" charset="-128"/>
                        </a:rPr>
                        <a:t/>
                      </a:r>
                      <a:br>
                        <a:rPr kumimoji="1" lang="en-US" altLang="ja-JP" sz="1800" b="0" i="0" u="none" strike="noStrike" cap="none" normalizeH="0" baseline="0" smtClean="0">
                          <a:ln>
                            <a:noFill/>
                          </a:ln>
                          <a:solidFill>
                            <a:srgbClr val="000000"/>
                          </a:solidFill>
                          <a:effectLst/>
                          <a:latin typeface="Calibri" pitchFamily="34" charset="0"/>
                          <a:ea typeface="ＭＳ Ｐゴシック" charset="-128"/>
                        </a:rPr>
                      </a:b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　（３００万リースとして）</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tr>
              <a:tr h="598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人件費（３名パート雇用）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３６万円／月</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（一人あたり１２万円／月）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r>
              <a:tr h="400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食材費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４０万円</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（１食あたり２００円、１日１００食）</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tr>
              <a:tr h="400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見込み収入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４８万円／月</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（６０％利用：１食４００円）</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r>
            </a:tbl>
          </a:graphicData>
        </a:graphic>
      </p:graphicFrame>
      <p:sp>
        <p:nvSpPr>
          <p:cNvPr id="20504" name="テキスト ボックス 60"/>
          <p:cNvSpPr txBox="1">
            <a:spLocks noChangeArrowheads="1"/>
          </p:cNvSpPr>
          <p:nvPr/>
        </p:nvSpPr>
        <p:spPr bwMode="auto">
          <a:xfrm>
            <a:off x="735013" y="6103938"/>
            <a:ext cx="6535737" cy="596900"/>
          </a:xfrm>
          <a:prstGeom prst="rect">
            <a:avLst/>
          </a:prstGeom>
          <a:noFill/>
          <a:ln w="9525">
            <a:noFill/>
            <a:miter lim="800000"/>
            <a:headEnd/>
            <a:tailEnd/>
          </a:ln>
        </p:spPr>
        <p:txBody>
          <a:bodyPr>
            <a:spAutoFit/>
          </a:bodyPr>
          <a:lstStyle/>
          <a:p>
            <a:pPr>
              <a:lnSpc>
                <a:spcPct val="150000"/>
              </a:lnSpc>
            </a:pPr>
            <a:r>
              <a:rPr lang="en-US" altLang="ja-JP" sz="1100">
                <a:latin typeface="AR P丸ゴシック体E"/>
                <a:ea typeface="AR P丸ゴシック体E"/>
                <a:cs typeface="AR P丸ゴシック体E"/>
              </a:rPr>
              <a:t>※</a:t>
            </a:r>
            <a:r>
              <a:rPr lang="ja-JP" altLang="en-US" sz="1100">
                <a:latin typeface="AR P丸ゴシック体E"/>
                <a:ea typeface="AR P丸ゴシック体E"/>
                <a:cs typeface="AR P丸ゴシック体E"/>
              </a:rPr>
              <a:t>当社シミュレーションです。社員食堂利用率は、マルハニチロが２０１３年実施した、</a:t>
            </a:r>
            <a:endParaRPr lang="en-US" altLang="ja-JP" sz="1100">
              <a:latin typeface="AR P丸ゴシック体E"/>
              <a:ea typeface="AR P丸ゴシック体E"/>
              <a:cs typeface="AR P丸ゴシック体E"/>
            </a:endParaRPr>
          </a:p>
          <a:p>
            <a:pPr>
              <a:lnSpc>
                <a:spcPct val="150000"/>
              </a:lnSpc>
            </a:pPr>
            <a:r>
              <a:rPr lang="ja-JP" altLang="en-US" sz="1100">
                <a:latin typeface="AR P丸ゴシック体E"/>
                <a:ea typeface="AR P丸ゴシック体E"/>
                <a:cs typeface="AR P丸ゴシック体E"/>
              </a:rPr>
              <a:t>　「ビジネスパーソンのランチと社員食堂に関する調査」を参考にしました。</a:t>
            </a:r>
            <a:endParaRPr lang="en-US" altLang="ja-JP" sz="1100">
              <a:latin typeface="AR P丸ゴシック体E"/>
              <a:ea typeface="AR P丸ゴシック体E"/>
              <a:cs typeface="AR P丸ゴシック体E"/>
            </a:endParaRPr>
          </a:p>
        </p:txBody>
      </p:sp>
      <p:sp>
        <p:nvSpPr>
          <p:cNvPr id="20505" name="テキスト ボックス 14"/>
          <p:cNvSpPr txBox="1">
            <a:spLocks noChangeArrowheads="1"/>
          </p:cNvSpPr>
          <p:nvPr/>
        </p:nvSpPr>
        <p:spPr bwMode="auto">
          <a:xfrm>
            <a:off x="752475" y="2046288"/>
            <a:ext cx="5972175" cy="522287"/>
          </a:xfrm>
          <a:prstGeom prst="rect">
            <a:avLst/>
          </a:prstGeom>
          <a:noFill/>
          <a:ln w="9525">
            <a:noFill/>
            <a:miter lim="800000"/>
            <a:headEnd/>
            <a:tailEnd/>
          </a:ln>
        </p:spPr>
        <p:txBody>
          <a:bodyPr>
            <a:spAutoFit/>
          </a:bodyPr>
          <a:lstStyle/>
          <a:p>
            <a:r>
              <a:rPr lang="ja-JP" altLang="en-US" sz="2800">
                <a:latin typeface="AR P丸ゴシック体E"/>
                <a:ea typeface="AR P丸ゴシック体E"/>
                <a:cs typeface="AR P丸ゴシック体E"/>
              </a:rPr>
              <a:t>企業が負担する金額：　３４万円／月</a:t>
            </a:r>
            <a:endParaRPr lang="en-US" altLang="ja-JP" sz="2800">
              <a:latin typeface="AR P丸ゴシック体E"/>
              <a:ea typeface="AR P丸ゴシック体E"/>
              <a:cs typeface="AR P丸ゴシック体E"/>
            </a:endParaRPr>
          </a:p>
        </p:txBody>
      </p:sp>
      <p:sp>
        <p:nvSpPr>
          <p:cNvPr id="20522" name="テキスト ボックス 19"/>
          <p:cNvSpPr txBox="1">
            <a:spLocks noChangeArrowheads="1"/>
          </p:cNvSpPr>
          <p:nvPr/>
        </p:nvSpPr>
        <p:spPr bwMode="auto">
          <a:xfrm>
            <a:off x="798513" y="7126288"/>
            <a:ext cx="5926137" cy="1725612"/>
          </a:xfrm>
          <a:prstGeom prst="rect">
            <a:avLst/>
          </a:prstGeom>
          <a:solidFill>
            <a:srgbClr val="FFCC99">
              <a:alpha val="31000"/>
            </a:srgbClr>
          </a:solidFill>
          <a:ln w="9525">
            <a:solidFill>
              <a:srgbClr val="FFCC66"/>
            </a:solidFill>
            <a:miter lim="800000"/>
            <a:headEnd/>
            <a:tailEnd/>
          </a:ln>
        </p:spPr>
        <p:txBody>
          <a:bodyPr>
            <a:spAutoFit/>
          </a:bodyPr>
          <a:lstStyle/>
          <a:p>
            <a:pPr algn="ctr">
              <a:lnSpc>
                <a:spcPct val="150000"/>
              </a:lnSpc>
            </a:pPr>
            <a:r>
              <a:rPr lang="ja-JP" altLang="en-US"/>
              <a:t>「おかず箱　</a:t>
            </a:r>
            <a:r>
              <a:rPr lang="en-US" altLang="ja-JP"/>
              <a:t>for</a:t>
            </a:r>
            <a:r>
              <a:rPr lang="ja-JP" altLang="en-US"/>
              <a:t>　オフィス」なら、もっと低価格で提供ができます。是非、ご連絡ください。</a:t>
            </a:r>
          </a:p>
          <a:p>
            <a:pPr algn="ctr">
              <a:lnSpc>
                <a:spcPct val="150000"/>
              </a:lnSpc>
            </a:pPr>
            <a:r>
              <a:rPr lang="ja-JP" altLang="en-US"/>
              <a:t>御社にあったものを提案・見積もりさせて頂きます</a:t>
            </a:r>
            <a:endParaRPr lang="en-US" altLang="ja-JP"/>
          </a:p>
          <a:p>
            <a:pPr>
              <a:lnSpc>
                <a:spcPct val="150000"/>
              </a:lnSpc>
            </a:pPr>
            <a:endParaRPr lang="ja-JP" altLang="en-US" sz="1100">
              <a:latin typeface="AR P丸ゴシック体E"/>
              <a:ea typeface="AR P丸ゴシック体E"/>
              <a:cs typeface="AR P丸ゴシック体E"/>
            </a:endParaRPr>
          </a:p>
        </p:txBody>
      </p:sp>
      <p:sp>
        <p:nvSpPr>
          <p:cNvPr id="20523" name="テキスト ボックス 11"/>
          <p:cNvSpPr txBox="1">
            <a:spLocks noChangeArrowheads="1"/>
          </p:cNvSpPr>
          <p:nvPr/>
        </p:nvSpPr>
        <p:spPr bwMode="auto">
          <a:xfrm>
            <a:off x="241300" y="9418638"/>
            <a:ext cx="7416800" cy="1128712"/>
          </a:xfrm>
          <a:prstGeom prst="rect">
            <a:avLst/>
          </a:prstGeom>
          <a:solidFill>
            <a:srgbClr val="FFCC66">
              <a:alpha val="35001"/>
            </a:srgbClr>
          </a:solidFill>
          <a:ln w="9525">
            <a:noFill/>
            <a:miter lim="800000"/>
            <a:headEnd/>
            <a:tailEnd/>
          </a:ln>
        </p:spPr>
        <p:txBody>
          <a:bodyPr>
            <a:spAutoFit/>
          </a:bodyPr>
          <a:lstStyle/>
          <a:p>
            <a:pPr algn="ctr"/>
            <a:r>
              <a:rPr lang="ja-JP" altLang="en-US" sz="2800">
                <a:latin typeface="AR P丸ゴシック体E"/>
                <a:ea typeface="AR P丸ゴシック体E"/>
                <a:cs typeface="AR P丸ゴシック体E"/>
              </a:rPr>
              <a:t>　</a:t>
            </a:r>
            <a:r>
              <a:rPr lang="ja-JP" altLang="en-US">
                <a:latin typeface="AR P丸ゴシック体E"/>
                <a:ea typeface="AR P丸ゴシック体E"/>
                <a:cs typeface="AR P丸ゴシック体E"/>
              </a:rPr>
              <a:t>社員食堂の導入が簡単！</a:t>
            </a:r>
            <a:endParaRPr lang="en-US" altLang="ja-JP">
              <a:latin typeface="AR P丸ゴシック体E"/>
              <a:ea typeface="AR P丸ゴシック体E"/>
              <a:cs typeface="AR P丸ゴシック体E"/>
            </a:endParaRPr>
          </a:p>
          <a:p>
            <a:pPr algn="ctr"/>
            <a:r>
              <a:rPr lang="ja-JP" altLang="en-US">
                <a:latin typeface="AR P丸ゴシック体E"/>
                <a:ea typeface="AR P丸ゴシック体E"/>
                <a:cs typeface="AR P丸ゴシック体E"/>
              </a:rPr>
              <a:t>　　　しかも</a:t>
            </a:r>
            <a:r>
              <a:rPr lang="ja-JP" altLang="en-US">
                <a:solidFill>
                  <a:srgbClr val="FF0000"/>
                </a:solidFill>
                <a:latin typeface="AR P丸ゴシック体E"/>
                <a:ea typeface="AR P丸ゴシック体E"/>
                <a:cs typeface="AR P丸ゴシック体E"/>
              </a:rPr>
              <a:t>防災食</a:t>
            </a:r>
            <a:r>
              <a:rPr lang="ja-JP" altLang="en-US">
                <a:latin typeface="AR P丸ゴシック体E"/>
                <a:ea typeface="AR P丸ゴシック体E"/>
                <a:cs typeface="AR P丸ゴシック体E"/>
              </a:rPr>
              <a:t>として利用できます。</a:t>
            </a:r>
            <a:endParaRPr lang="en-US" altLang="ja-JP">
              <a:latin typeface="AR P丸ゴシック体E"/>
              <a:ea typeface="AR P丸ゴシック体E"/>
              <a:cs typeface="AR P丸ゴシック体E"/>
            </a:endParaRPr>
          </a:p>
          <a:p>
            <a:pPr algn="ctr"/>
            <a:r>
              <a:rPr lang="ja-JP" altLang="en-US">
                <a:latin typeface="AR P丸ゴシック体E"/>
                <a:ea typeface="AR P丸ゴシック体E"/>
                <a:cs typeface="AR P丸ゴシック体E"/>
              </a:rPr>
              <a:t>　御社の福利厚生施策としてご活用ください。</a:t>
            </a:r>
            <a:endParaRPr lang="en-US" altLang="ja-JP">
              <a:latin typeface="AR P丸ゴシック体E"/>
              <a:ea typeface="AR P丸ゴシック体E"/>
              <a:cs typeface="AR P丸ゴシック体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7464</TotalTime>
  <Words>2328</Words>
  <Application>Microsoft Office PowerPoint</Application>
  <PresentationFormat>ユーザー設定</PresentationFormat>
  <Paragraphs>149</Paragraphs>
  <Slides>6</Slides>
  <Notes>0</Notes>
  <HiddenSlides>0</HiddenSlides>
  <MMClips>0</MMClips>
  <ScaleCrop>false</ScaleCrop>
  <HeadingPairs>
    <vt:vector size="6" baseType="variant">
      <vt:variant>
        <vt:lpstr>使用されているフォント</vt:lpstr>
      </vt:variant>
      <vt:variant>
        <vt:i4>12</vt:i4>
      </vt:variant>
      <vt:variant>
        <vt:lpstr>デザイン テンプレート</vt:lpstr>
      </vt:variant>
      <vt:variant>
        <vt:i4>12</vt:i4>
      </vt:variant>
      <vt:variant>
        <vt:lpstr>スライド タイトル</vt:lpstr>
      </vt:variant>
      <vt:variant>
        <vt:i4>6</vt:i4>
      </vt:variant>
    </vt:vector>
  </HeadingPairs>
  <TitlesOfParts>
    <vt:vector size="30" baseType="lpstr">
      <vt:lpstr>Arial</vt:lpstr>
      <vt:lpstr>ＭＳ Ｐゴシック</vt:lpstr>
      <vt:lpstr>Calibri Light</vt:lpstr>
      <vt:lpstr>Calibri</vt:lpstr>
      <vt:lpstr>07やさしさゴシック手書き</vt:lpstr>
      <vt:lpstr>AR丸ゴシック体E</vt:lpstr>
      <vt:lpstr>HGPｺﾞｼｯｸE</vt:lpstr>
      <vt:lpstr>AR P丸ゴシック体E</vt:lpstr>
      <vt:lpstr>HG創英角ﾎﾟｯﾌﾟ体</vt:lpstr>
      <vt:lpstr>HG丸ｺﾞｼｯｸM-PRO</vt:lpstr>
      <vt:lpstr>HGS創英角ﾎﾟｯﾌﾟ体</vt:lpstr>
      <vt:lpstr>AR P丸ゴシック体M</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スライド 1</vt:lpstr>
      <vt:lpstr>スライド 2</vt:lpstr>
      <vt:lpstr>スライド 3</vt:lpstr>
      <vt:lpstr>スライド 4</vt:lpstr>
      <vt:lpstr>スライド 5</vt:lpstr>
      <vt:lpstr>スライド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赤星真人(d006033)</dc:creator>
  <cp:lastModifiedBy>有限会社まいらいふ</cp:lastModifiedBy>
  <cp:revision>139</cp:revision>
  <cp:lastPrinted>2016-01-06T05:34:32Z</cp:lastPrinted>
  <dcterms:created xsi:type="dcterms:W3CDTF">2013-08-07T01:16:52Z</dcterms:created>
  <dcterms:modified xsi:type="dcterms:W3CDTF">2016-08-12T06:47:20Z</dcterms:modified>
</cp:coreProperties>
</file>